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8BFD4-0E11-46EB-9223-B077B5400D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938BA8-D601-4659-8A8C-84DC403CC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0A5471-1153-4BF2-BE35-473FB8B3E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6D01-E558-4F56-BCEA-43B7C36A1000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6A0F08-74F7-4DAB-B85C-0718D7660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54103A-8321-44C7-AFCC-DF239E6A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8D5FA-EAA5-4241-A3AC-E485F5E33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57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FF54F7-684C-4121-A9AF-113E78BA3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DB663BB-6815-4E20-9C81-05292B4D9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C451AD-87E7-4DFE-B708-181C9C535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6D01-E558-4F56-BCEA-43B7C36A1000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3C4826-0FC2-4521-AB3F-F3306B85F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837A29-180D-4E82-B714-CECBB92E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8D5FA-EAA5-4241-A3AC-E485F5E33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8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996AF2-D15A-41C1-9718-6A7C2FBEB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800C43C-5B1A-4BE5-AA2C-F3456A527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604921-897F-4B98-8D53-1E2A399A9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6D01-E558-4F56-BCEA-43B7C36A1000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61D60E-3363-46A4-933B-C82617D4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CFB0C-441D-4F3E-ADC4-156BC5E1A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8D5FA-EAA5-4241-A3AC-E485F5E33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8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9A6855-59FD-46AE-A6A6-37770835E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170E72-535B-4039-9857-8C64D14C0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31F9CB-107C-40A8-8790-26A0C596E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6D01-E558-4F56-BCEA-43B7C36A1000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9D3EA1-AFB1-4ED4-BE83-23A3D8660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9220E0-FE9F-445B-A5E5-B7AC399CA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8D5FA-EAA5-4241-A3AC-E485F5E33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57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00BB3F-31CA-4145-AA68-DA2F02E75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8AEE68-E1E7-4611-A7E2-5BAD3B7FA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12B8FC-8B99-4057-9B02-6DE6A2736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6D01-E558-4F56-BCEA-43B7C36A1000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3D5040-EC2A-4C30-8104-2716AA3D0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7A113C-FDE9-48F0-B324-18DDE09BC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8D5FA-EAA5-4241-A3AC-E485F5E33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96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7AD458-AB27-4C48-A93A-79484E46A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9AF221-B03A-46D4-89AA-D2F0B5DFA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25F350-221E-4AAA-9F52-A0B97074A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FBBBAD-022A-443A-8D4D-71A9F583D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6D01-E558-4F56-BCEA-43B7C36A1000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5A7217-8587-44CF-A1D9-02987FCB8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9375CF-F902-491C-994F-BDC104D9D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8D5FA-EAA5-4241-A3AC-E485F5E33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31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2AB20E-15FF-40EA-8DCB-11F6AAC8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995456-BB81-4E58-913D-02CBDF9B6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6F357E-6EFA-4401-BCB8-575F78EBE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0A8B331-3977-4212-856C-929486150E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C42D5F4-B687-4C8D-BC29-A1806DE89F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B87F39F-0BC5-4D78-BE09-654A2A51F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6D01-E558-4F56-BCEA-43B7C36A1000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BC406B2-A88D-4000-8C9C-45A83DEE1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CA53C08-D7C7-4DC8-8AD2-F501BD14C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8D5FA-EAA5-4241-A3AC-E485F5E33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25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BD8A80-F402-4689-A91A-27C10A926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211A356-28BE-4A7F-B755-292E96B63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6D01-E558-4F56-BCEA-43B7C36A1000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E7A8C2B-46F4-4776-967D-F7066E983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77DB0E6-5308-491D-9E16-4ED69BADE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8D5FA-EAA5-4241-A3AC-E485F5E33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89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936CEBE-B03A-4BF7-895F-119B16339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6D01-E558-4F56-BCEA-43B7C36A1000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9FFBD24-C683-4BAB-BCEF-1B64C09D7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F8556D7-8AB2-4BA1-B4EB-1FCFFF5B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8D5FA-EAA5-4241-A3AC-E485F5E33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203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D72F36-1BA9-42AF-B4FE-9104FFC89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DC5B14-2390-43FE-B804-95AC69E47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0065F1-CBF4-4024-AA2E-C8180F95DB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25C3CA1-F293-4DC6-8461-9DF0ACE30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6D01-E558-4F56-BCEA-43B7C36A1000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3EEEC4-D18E-4005-8E22-5405CC6F5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0A9E64-723F-48CE-9B91-2B26FE465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8D5FA-EAA5-4241-A3AC-E485F5E33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19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DDF231-1E83-4C75-9203-DF68C1919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0866C9-283E-4352-A51A-55555AD6E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045494-71A5-4F1B-99C7-E5B338466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903DB3-8F56-41DC-9F95-EAFE033BF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6D01-E558-4F56-BCEA-43B7C36A1000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01A129-AFC6-4EF1-B062-498E58B86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F58F47-06C6-4940-BD3B-583F31F9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8D5FA-EAA5-4241-A3AC-E485F5E33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47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B94554-FD47-4573-B0B7-9900A25B7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AF4DB1B-CD69-4622-B933-142DC4842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644EBD-11A1-4753-8F38-246AD931C5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D6D01-E558-4F56-BCEA-43B7C36A1000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A1E537-05E8-4691-B11B-1CEC23E0B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3F43E9-676B-4A98-83D9-963821E0DA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8D5FA-EAA5-4241-A3AC-E485F5E33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45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C68330-8276-4ABA-B4A9-1914B5ADDD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333A91-9110-4CA8-8CBA-DF21548945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C33EEEA-44BC-4AE6-B996-202CAF552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273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2023-04-24T08:16:01Z</dcterms:created>
  <dcterms:modified xsi:type="dcterms:W3CDTF">2023-04-24T08:16:25Z</dcterms:modified>
</cp:coreProperties>
</file>