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C5E-D239-46C4-A756-EAC637008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C12FC4-4B23-4412-9CAE-4DE9F6FE5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ADAD76-E0E6-440B-9FBC-354C339C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2DCBE9-F0FE-44CE-B341-C015EBEE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F62B04-EB12-43C5-81D0-F1AF0004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60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B5389-E80C-45ED-9C3C-94284671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01395A-55ED-4577-BBE5-DC49BF483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5FB049-1048-4509-A36D-6E3CB75AD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7486A-AD7A-47CF-92A7-B38EA6F2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FEE74D-51E3-4A4F-AE45-8E0611A8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30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F0167E0-485E-485D-87ED-3DD4019BF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867BC0-1845-4FD8-A6A9-34543DB7D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C868C4-20BE-428B-B1D5-7B5B6CACA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C5AF7A-E7D2-4F8C-A4AD-0B8F1618F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5D224E-F4F3-453F-84CE-A257B2D4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2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8EEA6-9972-40FF-826A-00889121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367F44-FE94-4393-9DBE-8976CE746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7D905-EB0E-4CA0-9D6B-03C37D10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5C4552-2BA1-4A5D-8B92-88D3A23F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40109C-012C-4386-B3AD-40B7B55F0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4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394C0-A312-4DC3-BDD1-3928853E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A1F116-B25F-42CE-9659-EE41FD718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7F844E-6056-4DF6-AD9D-6596613C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A6273D-FE10-4095-95EF-6149A99C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7B9652-3644-4914-999F-B8752369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2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95AC22-842C-4748-87FE-2F98F6DB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49A16E-F333-4CB5-8616-C897544D1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A10BA-841F-4FD5-842F-0961BD65D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8E99D7-007F-4F50-B726-0AABCBFA7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9FB918-52EC-4DF8-B4E3-18EEF971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BAD0B7-46C3-42B5-B1DB-04B7D1D0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035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3FE1F-1382-4D84-A9CD-91F11653E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9722A5-C3CE-469A-8F01-CDA5884BA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F5A9DF-F345-44B0-9CFC-E2B5504D5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B43DF4-5D51-4A84-83A1-C5ABC3047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411FAC-ABD2-4596-BFBC-E3504A71A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1CCCAB1-3325-453B-B169-1614C945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6258A4-1543-40AE-9055-271BD136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27E50E6-92B6-4AD1-BE91-3CB18390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63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D912C-926E-4305-B03E-B62DCF3C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455610-7D63-4C4C-A6D0-E4CFE8204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AC486-632F-49F0-ABB8-C33B464D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125CA1-0752-4085-A33D-47E7BD6D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7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A982DE4-2887-44CC-BFD0-DF38FB3E4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EE7A775-AE9C-4201-BAED-DCBEC806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5D7433-5020-4ED8-9019-27157C42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3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41B36-48B0-42A5-BFDB-0E9D5627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4FC5DE-F996-458C-8167-610A8F2E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841154-2102-4D2D-93AC-5F7E5C996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CE67FC-169A-41EC-97E0-6303BCDA0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709E22-660F-4008-A715-071D823B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77DC4B-2E81-4CA6-8943-7CDF543B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2F788-0F8D-4E31-A537-870E9F6B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7D3249-5B68-41A3-A162-9F8B6DFDF6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1E8F5E-FEE2-48C1-847F-82BC2CC3F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C635A2-2E4B-49BA-A1BD-F95AC87F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3B5CC9-F4B3-499E-87FE-2C6350B8B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F35ABC-1628-4F78-B917-00ABA14B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5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46DCA-B4AB-4C3C-A42A-93D78032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E9DD7A-5EF6-4A1D-A500-298E8E4BD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05BC43-50E2-45B9-A4BB-2640B0D80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544C-7E6E-4322-82F2-B0803F2DF55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859A7C-CC6A-4E55-9FC0-32A11A7F7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B18012-43DD-40CA-B9CD-4D28CD5FA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435A-855E-40D2-8A35-0229B7003A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9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96583-E103-423C-810D-2DD3DA918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89429-15CD-4639-A46C-05A65C28CC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3E59E7-05D8-42CE-95AD-CEEA5D3CE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217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2023-04-24T08:10:10Z</dcterms:created>
  <dcterms:modified xsi:type="dcterms:W3CDTF">2023-04-24T08:10:46Z</dcterms:modified>
</cp:coreProperties>
</file>