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C92D-B15A-4490-A56F-FE3879A12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593551-8263-4A56-B236-B2538DF12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318AAC-6A51-4365-9694-D4B07F40B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A509C5-6D96-4EEE-839C-A43744A5E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E6D1EB-7F85-4FA3-A44D-FCF98B206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84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A705E8-9834-46D5-A869-BC70DA697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65F405-F1C5-4283-BCAD-22AE040CC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B27B07-4D74-4942-A8BF-3D448FCC0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400894-6CED-47E4-9C65-5F4E2A4AB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B2A8F4-6369-4B96-9F16-F5535424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21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EBD278E-223A-41F5-AA62-6F2DFF2CC9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0F2118-726C-4159-BA00-AD8950DB7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390742-1107-4D65-A511-D2408955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316C41-0F62-4791-A530-0FF8E3995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D197F1-E12B-4489-B7EE-E322DFECB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01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A8E388-AB89-4AC2-9C85-94535DDCC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69AC6B-3ECA-46B1-95F6-73C660C94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CF046C-4515-4E23-A9AF-A22011EDC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A32F92-EC86-4D27-B6D5-85E81C77E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3E33D6-42C7-4BB6-99E7-A2AD40B6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76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BE06B0-0040-4B10-995F-48575C899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6282AB-1A1A-45F3-9DA4-53AC2B301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438600-D02D-4BC0-9A5B-5B1D0B8B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C0EE59-D2D9-4700-B393-E71AFE1C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476089-99D7-4233-BB87-0832F586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9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62CD6F-05CD-413F-AFC5-81E06C3C4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D3E592-A4CE-4BD7-8EA9-E6317DEB3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11FE94-6BA2-4D20-AC7B-B1535AEBB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100C37-42A8-4F58-8E12-16756345A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BFAA65-8270-4985-98F7-1F7E0C68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736594-391A-4B60-815A-742445739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1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63A5E5-3929-4AF8-BB50-495A0E01E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754248-2745-4E39-8985-DD3CC7FEC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CD99D-43A0-4F81-B4AF-DE57BBFAF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051617E-8BA6-45C1-A90A-7583F21767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8AE6731-FA60-42F8-9BE7-5F31C043C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8E4F99-117B-4686-9003-2A15562E3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5B94EB3-1176-41A6-9933-7575A2DE3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ACBD1CC-044E-405C-93E0-7340CBD06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00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77D81B-7217-4C1B-BA99-D03BEE04D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686C07-3B53-430B-A5CF-91FFC0B5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4070BED-7C16-4E88-96F3-55FB838B8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ED13DDD-D5A3-4B7F-BAFC-2D6C0852C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31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FED281-6419-4C2A-B1BF-92034E463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BFB396B-C247-4845-A844-BC2A9E21E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6D364C-0D7D-4131-AABA-ADBBA323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04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2D7CBC-4C8B-45D2-900D-872C57BCB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10168B-E6B5-4F4F-BD18-634C98DBB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5876405-198C-4286-9D17-98B55868C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BDC560-14D0-4BD8-930A-06A24A3D8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A44F9F-D7A7-41FF-919E-DF552D09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CE4B35-730C-4654-BAF2-5330EC7EE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56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B328D-5441-4674-B6EF-1A82EDAF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999284D-69DE-40FB-9F18-337B80802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CE6724-F5A7-4ADB-99E6-09867C0D3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F11249-F86E-42E9-830B-09D98062B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D48511-A14D-4DC4-AB4B-57BDEA95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1B3A27-1C70-46B1-AF10-961D16E88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86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35CBED-1B75-4129-AEF3-C6D9F1AF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FDBEBA-7440-422A-B103-FC0D67C9D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756CD4-74AA-4EDC-8FEE-EFC74899EC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F390D-D5D9-432C-B010-840D5A7AA4FE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786416-6EFA-4A30-A89A-F2E06E66B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FA0C8B-EE22-45B3-A771-DAE35F0CE5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B6B81-BF0E-427C-A6C0-5976059482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16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92AF4A-D328-41E6-B5A5-4E58A630B9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F49721-0935-496A-951F-44ED1DE0B6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CE6E598-ECDD-4E68-A853-64309D1E6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5023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Седова</dc:creator>
  <cp:lastModifiedBy>Екатерина Седова</cp:lastModifiedBy>
  <cp:revision>1</cp:revision>
  <dcterms:created xsi:type="dcterms:W3CDTF">2023-04-24T08:14:21Z</dcterms:created>
  <dcterms:modified xsi:type="dcterms:W3CDTF">2023-04-24T08:14:34Z</dcterms:modified>
</cp:coreProperties>
</file>