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7E3E1F-506F-49D2-8149-00B92D1C4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BD6297-81A8-4459-BC28-339187696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E2A073-AA55-448C-8B16-0B04B5B82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CB2E06-BC36-4750-B0CA-A67BA6367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067733-F280-46B0-A1A8-1A4CEBB8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6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AC1F24-0609-4757-B6E4-C26AA516A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01496F-B586-4218-BA0F-80E49E2BC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5B5D36-6286-42D0-B044-21EC89F11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668640-2048-4DFD-A194-B63466E6D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58A1CA-101E-4977-B183-81430F91A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31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38839CE-1C4B-438A-95EA-3BC8B275C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D3E8DD7-DA6E-47EC-9AC1-DE8C9FBB0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99EE1B-3D5A-4A8B-B58D-3080444F8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54A397-1843-4A4E-A34A-130B338A1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7354C5-B263-4C83-96E0-1B7D89229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49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3EFCD-7967-4463-9CB0-D58B11BB6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21D0C6-26AA-40C5-9D50-8DBC91839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E75B9C-4692-4D69-B0C9-6C6CFB37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F06B4C-7658-44FD-95F9-50660423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96BA1A-78D6-4685-B5D3-1FAA79A98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09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FA148-3971-4D98-AF5E-F8D2C7149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A87D10-B722-41BE-B46E-2E159C8E7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C09480-E992-4086-8B84-4389278A0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96F3CD-18E1-46D6-8DF1-847AC639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8273D9-E475-47AC-9612-FFA22D54C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67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38AE6F-A601-49AE-87E0-53F21B6B9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3C97EB-75A3-4FA4-B92C-12CB9C827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0CCE1BA-BC23-4931-9F39-E6789208B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420CA3-2479-4723-B63A-9D4982C2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DE8FC9-3085-45F6-876C-1B32F7718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65289A-D88A-4F49-84E5-76040CFAC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93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95D83-4AFE-4D21-BFC7-DD706E59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AA1DBF-5478-43D6-8BEC-76253FC04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A756544-695B-44C6-9075-65501B25E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9E0651B-132E-4912-A8EA-C364B387E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E6FAF4F-E2C5-458B-B120-104494951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8556D37-F0C7-456D-A176-72D98E7D7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21FFA1-552C-4FB6-886D-C23A3122C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E961290-BA84-4F3C-B4D4-AFF66347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3B1016-AEEA-456C-83B2-C97B74C45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4C5C39E-54D7-49C1-A17B-AACD7148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AB92D5-B2BC-439D-B030-B65AC98E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E2812AD-C266-409C-86B5-DF3F64E5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9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59D229E-8E5D-4466-87C2-3007357C9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EE3527D-AA94-4F80-8E06-0D5D319AB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710E60A-ED76-43BB-A23A-951F7D035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26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8F0A71-0558-4E69-88F5-C2CFEA637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C50C0B-5725-4DF1-BD45-B3F084F6A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171C6A-CF45-4856-935B-AF549AA1E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F45899-1823-4D41-9B79-AED0FAA3A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9D7594-15FC-4949-9C6F-1BDB22472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D0A5E8-F9FD-4F0F-9996-2A9D48CA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11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E3381-12BF-41A3-8080-F1924627A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FE70A93-0D2E-4312-BDC7-2D4B1691FC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D84BAA0-A14E-4F73-A0B1-D419B4817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9DF69A-8B57-43DE-BD24-7445B179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E4E44A-9D1B-42AD-860F-85309863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73E44D-C552-48B1-856C-45CB027AB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77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8393A-F3B0-41A1-A429-99B3ECED7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BA17F0-ACFB-4CEC-BD86-C76F020E0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5C2C0F-7960-4D9E-BB2C-CD92DFC43A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B2EB3-D8B0-4A63-BEE8-07C7934B63D7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6E6029-543E-4D1C-BD86-4609D7A89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D2C892-FC14-4DB0-9F47-F558BE49D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550B3-3FEF-4325-8D9E-59CF8362E6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87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4E29E-EBB9-4920-AADD-48FE72AE71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726AD6-05A1-45C6-9BA1-FDDEBE03C3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CAC487-F706-4955-BE80-6B1DD2CC1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9883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2023-04-24T08:11:51Z</dcterms:created>
  <dcterms:modified xsi:type="dcterms:W3CDTF">2023-04-24T08:12:15Z</dcterms:modified>
</cp:coreProperties>
</file>