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1BAF7-97E4-4E92-83C1-0B81EA72B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DA8ED8-A41D-43E8-9A0D-123BA38F3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D608CE-0866-4705-8F5E-1D4C91C2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61E766-4FA0-43A1-9291-EB0F153A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D150A5-34C5-42C6-B400-A56249A9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3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66C6D-9563-4305-B65B-A28B9141E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FF7F26-5EA0-4292-AD34-F27DDA73B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B32B23-179A-46A3-ACEE-C2465E715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C90816-9271-4F2C-8CAF-623FC5A68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668D15-337A-4ADB-8FD4-A291E2C7D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16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04DA116-87CF-4215-8E84-7BE3B9A4D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C8AE48-5FAE-461C-A18F-44B9C54C5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46B160-BA70-4B19-9A4F-9EF4EABD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25CD0C-5FCF-4423-9111-96AF7A95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2C728D-F233-4E06-A7B1-DAFD8AEF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28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0493D-3E53-4BC6-9523-511F0FB7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155C11-F068-49CF-A1B9-5FEB00AC6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69E3A1-B21F-43DE-8448-A6BDFD25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EF9AFB-8C9A-4716-8447-42C80B6FD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441438-E4BC-4629-A8C6-C244AED6C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06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FB803-7088-4678-8C43-FCC8FC800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C412BD-87A6-4D5B-8FFD-59777809C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3D52B5-FA96-4A31-B4C8-91311F03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B19363-98EA-4B39-AC75-EA073110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431441-0B61-445B-AD83-5E393ADB8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25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419A12-F402-4BF3-9F2E-620638D07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C359FB-1ED5-4616-B28B-51A119372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7D3FCF-627F-42EE-B755-639589861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0937EC-046B-493F-8955-A3D432BC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C9ECB3-8569-4880-AE21-43CDAA920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AE1628-7E6E-4867-B176-82CA19C5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53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FFE44-5EA5-44D2-8E6E-512B886D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7DBB97-F7F5-4C37-9419-7EB3DA8A5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4F893E-8E9D-4985-A5BE-5D5992246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5E1B37-F8FE-4F71-A43D-5BDF1BA0AD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2601320-791A-4036-872B-31B2A8572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D4FD05-AB15-43F0-9C5A-C4C16074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672A58D-E062-42E8-8BCF-8E6A993A5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DDF11D-55E0-4090-AC78-526FA17C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06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CE5337-A223-4BDD-ACC2-F57AE03B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F721A5-5DD9-4A75-9EE4-5A92E7E3D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807415-EF21-42E1-9997-0E23B91D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4D42ACD-EC07-4725-A8E1-2BE125A9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9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398409-4C6E-4DAD-9EC7-C597AD67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8DF28CB-6D14-4BAC-B3D8-D7FB4FD10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02A38F-4978-4A0B-8860-FCA14029A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39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34EFE-6396-4659-B84E-5574786D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72B31E-75F0-48E6-8B61-A43D9FF3B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B34B0D-932D-4D0B-9595-D3B9F8212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4D7FF2-A57C-422B-978E-82D2F2F8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0A4465-70C5-4543-AE65-EB89D73C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A7B5A1-A90D-465E-A19F-E24DD8E4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8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6E0502-525A-49AC-9F6D-479317BE8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0943C6F-9B41-46D5-97BF-01CAA58AA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2729A7-AFE0-4357-8FB0-AD0EC26BC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1C4C24-B741-4E82-83E1-8D2A5BCD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E2B506-90D7-4559-84BF-640C301C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90A349-5B69-4278-AE93-60580A218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09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4446F-ABBA-4F93-B599-36F0E6830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AC88BD-44AE-4A99-AE20-26AD04725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9589F7-F2A9-4ED4-AA53-EB9BBB225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EE1CA-EA99-4D2F-88A5-D0DF4F4B7FD4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1E2DFB-8850-4CC4-882C-EDCEB87CF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ED714E-A8BE-403E-A90E-8DD61B8D1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736AB-994C-45DE-BCBC-3DAF727AE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31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FC8E7-D520-4E54-B0B7-9F45ACB089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F35646-7A3A-42EC-9D64-CC2A4F0346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A60B555-C78E-4E53-847D-5C01E85A2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95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2023-04-24T08:13:06Z</dcterms:created>
  <dcterms:modified xsi:type="dcterms:W3CDTF">2023-04-24T08:13:28Z</dcterms:modified>
</cp:coreProperties>
</file>