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31CA66-99F7-4718-9665-996264894C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BF95C0-33D4-42F7-B406-75838566F4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8AB69A-D36E-4438-8C4C-707A8F5F5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CE80-F7C5-4050-98B6-BF9165985D0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0909B0-27AE-4217-8793-C2A29DAB4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B5CD78-7788-4DBF-A18F-7C2C7CBDB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D3BF-B146-42FF-A49A-28B84015C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39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42CF20-3470-4949-A929-71AFF04CD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FFA304-71B4-4135-BA66-DFB83F9516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8910BB5-918D-4270-9229-F0C53C0A2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CE80-F7C5-4050-98B6-BF9165985D0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1EA8D1-6592-4240-8203-5F0F9E36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FEA3AD-1089-4D4C-B50A-544D1A0FB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D3BF-B146-42FF-A49A-28B84015C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2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D710D53-A600-485D-9684-5235896396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7752A83-E8AC-454D-8071-641462BC88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03744C-0EA4-4746-9EF0-6D6DB8E12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CE80-F7C5-4050-98B6-BF9165985D0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0DAC4E-BC0F-4093-A906-9E049AA23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7EEE11-E6AA-499D-89BC-1B3638803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D3BF-B146-42FF-A49A-28B84015C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52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1287AE-DA3C-4C4A-B24D-84015B6AB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4DBE26-9232-471F-9BCB-954338A7B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888E72-012F-4C34-8262-1B8E09D71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CE80-F7C5-4050-98B6-BF9165985D0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9BB78C-AC9B-4B34-A9A9-1A38D3806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62FF5E-DBC0-43BF-985A-01EA35424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D3BF-B146-42FF-A49A-28B84015C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37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CE0FE2-7137-43E4-B0ED-02C8BA248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52669B8-694C-49CA-B917-217B10225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A45E6F-2461-4423-8864-16C87B83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CE80-F7C5-4050-98B6-BF9165985D0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657E2B-41C9-4241-9F9A-EF967CF4D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EF6E3A-2421-473A-BF7B-34BB816C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D3BF-B146-42FF-A49A-28B84015C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1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B49A2C-C241-4546-983A-7C1E2CFDF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607E83-36EF-4350-8F5A-F1B4FCA34F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F657961-388B-47B5-9AFC-BFEF9C7ECB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39BE59-C509-4E61-BE7A-7D0A010A1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CE80-F7C5-4050-98B6-BF9165985D0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61DD30-B060-4072-BEDB-6CF585637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7D8692-FF53-4EFB-B9E8-5D4C41957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D3BF-B146-42FF-A49A-28B84015C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982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C9AD14-C6A4-455D-8669-7EDF56D67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774BF3F-B67F-4D39-B61A-DD18AB268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E8BA619-BD87-4CB3-A40A-D2A9BC9FDB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4A948A5-F1EF-45EB-9444-84B9B2117C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145EBB8-86EB-4C96-90CC-DE79D30D89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4BC38BB-C62A-4C72-B39B-1250AB245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CE80-F7C5-4050-98B6-BF9165985D0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84817D1-20F7-440A-87CE-DB0141FF2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C9067D8-D9D3-4C68-974B-6EE2AB5CF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D3BF-B146-42FF-A49A-28B84015C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22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2D421F-83B4-4253-966C-A84339E9A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EA3CD31-2F08-42E3-9687-EF59CD392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CE80-F7C5-4050-98B6-BF9165985D0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69315E5-FCB0-49AF-8E33-90BAB07D5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3C871D9-09F2-4581-B593-F4186E265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D3BF-B146-42FF-A49A-28B84015C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268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0CE549F-D26C-48C8-A552-74E61533C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CE80-F7C5-4050-98B6-BF9165985D0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F69CE75-FBAD-4A0E-8BD7-20B83689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F2C7A09-B85B-4CE8-B586-22003AAAB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D3BF-B146-42FF-A49A-28B84015C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51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E13D06-9852-4AB7-93F0-B100B64F2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1E5077-B0B4-4030-9852-2733619AD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22B73E3-B02A-4570-B2DA-9C44429F0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369F26-9299-446D-897F-951693AAD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CE80-F7C5-4050-98B6-BF9165985D0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975A457-254D-488C-9960-DD1A8CC7F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57F32D9-8876-405C-BC56-AFEE9482D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D3BF-B146-42FF-A49A-28B84015C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274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CC17C5-2606-486C-8D21-4778510F6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A3A390F-1ED3-4B8F-BB26-6817BBA081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5802563-52FE-49BB-8F01-BBACCE39AB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760EB83-C3EB-415F-8F10-BDE4A3348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CE80-F7C5-4050-98B6-BF9165985D0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841270-F498-457B-8893-76A7811E9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3F369C-8048-4ADB-A2B5-390813268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8D3BF-B146-42FF-A49A-28B84015C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38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67080B-A8C3-4485-9DF0-CF64A2084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1195DAD-4FCB-40E6-9096-2C1675CB3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64964C-C84A-47A2-A924-7035159357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8CE80-F7C5-4050-98B6-BF9165985D0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87A488-0B4F-4AA5-A8B4-B8E3CBA2E1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059A93-C9B1-4C0D-A61F-D00C20E240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8D3BF-B146-42FF-A49A-28B84015C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219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43B159-914D-481B-BFCC-BD6EE6EABA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3455222-507F-4EFF-966A-71BA82949A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5EF6D10-7BC5-4A63-AE5C-28050E1B27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3903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Седова</dc:creator>
  <cp:lastModifiedBy>Екатерина Седова</cp:lastModifiedBy>
  <cp:revision>1</cp:revision>
  <dcterms:created xsi:type="dcterms:W3CDTF">2023-04-24T08:23:55Z</dcterms:created>
  <dcterms:modified xsi:type="dcterms:W3CDTF">2023-04-24T08:24:11Z</dcterms:modified>
</cp:coreProperties>
</file>