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D0C50E-DABC-4796-853B-E8BE4183D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D18295-120B-41F2-982F-B72D0011D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FCC20A-464E-4113-B315-C928EF7A6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7B0413-2C0B-48E2-890F-F6E8366F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039403-39F2-49E9-9024-454B7894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8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0C3D2-08C0-4444-9246-917289A1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2258E7-8EE6-46EB-8952-19C5BC110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96FF6F-3CD8-48A2-80C1-F4B34303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E6FC83-1CDF-4E34-B5E1-769AAD57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FB3E9A-F871-4095-9787-A0C9CA9E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4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DFF9DF-C2BE-4BF3-9B4C-F49C48296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40266E-A135-45F7-97B1-842864530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A6A6B1-8B5A-43AC-9AA4-E41B7812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1473FD-8792-445E-A866-76E0D5B8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99EB34-CD26-4804-9303-2EECE0B5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28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EB6155-C8F8-4ED2-B434-379A801C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2A1569-D696-4814-AAEF-8F03F440C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9D9CD9-D9BF-4A75-B39E-3C1CE2C6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ACEEBE-B3C6-450C-BCCA-8F3C1A85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21BF7-6F8C-4302-800E-B0EB5A87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11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B3C716-BD3E-4A49-BD54-9C5AB017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C368C-0DC3-49A1-A9DD-0D72E47FA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876845-28B9-4D1E-9BEB-3C43E17D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C8D294-17F8-44AD-AE91-68831F3B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FAD8A8-1382-48C7-A387-CFCA129C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01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8C414D-0ED3-4E68-829C-0AA90D66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869F5-CD47-4DE4-92E6-5955BB67D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2EE1DD-F202-47D8-93BF-3E3C62346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A6639E-B55F-4424-A19F-63FC3E54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62301B-4F9F-4E2B-9704-444649366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A3B7CD-B8F3-474B-A63F-67EC3D64F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16E375-A6E8-447C-9333-B6003B51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AED2C6-E1F4-4DAF-AFD5-C0D85901F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4FA6E5-0220-4EEF-81F4-74C971478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DC3B6FE-37DF-43A8-87F2-D54C2A891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0EDA51-C73F-4329-8BB5-03DC1E741B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F54D90-BA0F-47D3-9301-402FF982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73C1DB9-FDC7-44B7-A7D0-BA477A5C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CBC587-84AB-4275-8234-7B5AE3E1B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19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0EED8-1197-4683-9958-31BAC68D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95BE8D-F1F8-4546-8B7B-C162BF21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DA7CD2-66DC-4103-8E5E-16AEB81C3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5FBF61-887F-44C0-A55B-866A144E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46D5B63-CBC8-4BD0-A7F5-79316AFCE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114FB8-9AAB-4C42-8DF7-45E88730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2DB06C-5252-43BA-B88A-D3FE8F34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5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0A023-6D78-4B82-992C-0B64411C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D567CC-84FC-48FD-A0D0-67160D97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0AEB08-7A06-4121-B3A0-7A72525A6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DE1622-24C8-4EC0-A225-C3B5276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5AE08D-4E27-405B-B25D-759D07F9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72C10E-73B1-4547-9493-FBE241AB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07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B8407-9BCB-4423-A432-882D41BC7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1D30AF-A6B4-4E35-B942-986BDE77B4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47C660-84F1-423E-85C1-87A96326D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D2F132-DB1B-4A55-9367-D4CDA21A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38A85B-199D-4A00-B392-571918B3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AEB624-AF1B-419F-9E5D-76C2D1EB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19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6314F-9643-4824-AF40-DB8D1E9B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FD5A5F-168C-46EB-8ED7-0E971567F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EC781A-AFE9-4300-A292-0AB46B23A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0D8F-A416-4FFB-A946-DB5828D73FFB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753220-A50E-486E-85BF-7A7DEEA65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D225F7-EF01-4EF6-970C-455FCB474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0027A-EB36-412C-82E0-D8CE534DD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7FF4F-EDE6-4025-9F1F-A086F4CE2A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8CE041-DED7-48E9-9C32-FC1BB15C2F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EC4A1F-F4A6-46A2-A0C2-D44089669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57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2023-04-24T08:24:36Z</dcterms:created>
  <dcterms:modified xsi:type="dcterms:W3CDTF">2023-04-24T08:24:46Z</dcterms:modified>
</cp:coreProperties>
</file>