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4685C-51A0-4C6F-9BC8-C8E42238A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A80C74-8734-420D-95EE-0C5476317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982875-41B7-4B3A-B722-81389FC7F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A1D4F-D1F9-4429-B59F-9F894A85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50D075-81B1-4F76-8D84-9F5ADA24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83B4A5-A43F-4F85-9BCD-614DFBAB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722041-AF19-4FBE-9941-762BEC33E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D2291E-1908-4899-8FBC-5A99B458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7A3F32-655B-4348-B7FE-93E2DF9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5F62FF-DFD3-4FF0-9CE6-764B95C8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9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D83602-EA7B-49D7-855D-5A3402F48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DEF6A7-DB80-411B-981E-52DC6391A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0349D-56B6-495D-B405-3D63B3EC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DEE63-321C-44BA-95BC-21A4035D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D2F19-D676-411E-B554-868FF232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1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2E84E-7045-4ECC-A59F-5C558C35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BB1DEF-5670-480F-A6AD-04D541C2E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808204-B48B-4470-A9B3-82BF12BF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FB8259-F2D1-46D4-A25F-A0BE432FE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EC9E00-C106-4393-B53B-8F07E488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4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A7159-119F-439D-A989-47094F5C6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993657-784A-4B5D-B287-9803E513D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4EA72-9876-47F0-A8D4-62B3CDFE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2D16F4-BCFF-49C5-83EE-374C619F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43E8B-16E2-455D-9A42-D796D2EE6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BAFA8-AFE0-45CF-8D9D-A669C86F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89F24-ACC6-4EDD-9EED-63C97BFCC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4FE035-9406-4EBB-8AC0-1F721C3FF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192CC2-D9F4-4C77-B702-98F76C69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C28C3C-73DF-44EE-8CE9-5A856F74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944453-39EF-4B60-A800-DA8922B4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5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BB664-C418-445C-9862-CA5B1A02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BE5182-94F1-447B-84D6-336B293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D855FB-8D1F-4F78-8ADD-737CEFB1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231C91-478E-4C58-837F-E9B73D7D9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977A8-45AC-45E2-BAB1-762C759B7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481542-99FD-49D9-8863-D4D0053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0A31D4-F6A5-4CAA-9177-D74586AAE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70D883-891B-46D6-A212-A3E01AD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2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CDA61-BDD9-41BB-B430-7C8FA022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82C417-4DDD-4AE7-A37D-D4D66869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CE7AAE-FB57-43BB-9D93-8DB109E8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627E9E-6C15-4C49-A1D8-F12EBEF5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2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6273BD-7089-48A9-8C7C-1559BC6D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3E64B2-9157-4274-A25C-03FF17D2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E4300B-FF2A-4D2A-82B6-62220E0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98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B873D-8AED-4B91-B8EE-FA52685E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C9FCF-585D-40A0-B253-7EEF631DA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E7872-CE7D-4C10-AB91-1372E75DA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7A2708-9968-4877-A655-1E8A744F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DD106-C071-4C3D-A4B4-FB40C4B0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49AAED-5115-4F55-A4BD-AD66BBB6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6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4212D-5853-4471-91CA-5F7F3A08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E537807-53EA-4713-8E2C-5A23CBDFA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4B6CC9-9705-4ED2-B8EF-469B7B434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CCA373-7091-4099-862C-D4E453546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23C64B-6B5B-4EB8-AA6A-D8693CAB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2C42EF-8355-4D3A-8D46-8485A8E2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3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6E510-F18E-412D-8E49-85C34FE2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640AD-24D5-4AD5-BC2B-409A553A0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41D239-3DDF-4DAC-B094-A040DAFDE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5A558-5789-40A1-A828-1C9154C05CE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0C1CF5-399F-4332-9BE0-9AE18A16E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02F24F-E774-4104-8A14-3AEC6787A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606-0570-4BB0-9063-7009D2F9A0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42F02-5EB6-4545-9F79-99735A79D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7D63C-7BF6-488D-830A-FF741C1A8B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2B8D3F-DD7A-4E0B-9F93-00EFCBBD7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23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2023-04-24T08:25:16Z</dcterms:created>
  <dcterms:modified xsi:type="dcterms:W3CDTF">2023-04-24T08:25:27Z</dcterms:modified>
</cp:coreProperties>
</file>