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14685C-51A0-4C6F-9BC8-C8E42238A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4A80C74-8734-420D-95EE-0C5476317E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982875-41B7-4B3A-B722-81389FC7F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A558-5789-40A1-A828-1C9154C05CE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CA1D4F-D1F9-4429-B59F-9F894A856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50D075-81B1-4F76-8D84-9F5ADA240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606-0570-4BB0-9063-7009D2F9A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6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83B4A5-A43F-4F85-9BCD-614DFBAB1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6722041-AF19-4FBE-9941-762BEC33E4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D2291E-1908-4899-8FBC-5A99B4588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A558-5789-40A1-A828-1C9154C05CE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7A3F32-655B-4348-B7FE-93E2DF9F5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5F62FF-DFD3-4FF0-9CE6-764B95C8E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606-0570-4BB0-9063-7009D2F9A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294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AD83602-EA7B-49D7-855D-5A3402F48D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3DEF6A7-DB80-411B-981E-52DC6391A1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B0349D-56B6-495D-B405-3D63B3EC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A558-5789-40A1-A828-1C9154C05CE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9DEE63-321C-44BA-95BC-21A4035D4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3D2F19-D676-411E-B554-868FF2328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606-0570-4BB0-9063-7009D2F9A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31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02E84E-7045-4ECC-A59F-5C558C352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BB1DEF-5670-480F-A6AD-04D541C2E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808204-B48B-4470-A9B3-82BF12BFC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A558-5789-40A1-A828-1C9154C05CE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FB8259-F2D1-46D4-A25F-A0BE432FE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EC9E00-C106-4393-B53B-8F07E488D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606-0570-4BB0-9063-7009D2F9A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44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A7159-119F-439D-A989-47094F5C6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9993657-784A-4B5D-B287-9803E513D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24EA72-9876-47F0-A8D4-62B3CDFE8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A558-5789-40A1-A828-1C9154C05CE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2D16F4-BCFF-49C5-83EE-374C619FD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943E8B-16E2-455D-9A42-D796D2EE6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606-0570-4BB0-9063-7009D2F9A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31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8BAFA8-AFE0-45CF-8D9D-A669C86F1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289F24-ACC6-4EDD-9EED-63C97BFCCB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4FE035-9406-4EBB-8AC0-1F721C3FF2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0192CC2-D9F4-4C77-B702-98F76C690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A558-5789-40A1-A828-1C9154C05CE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6C28C3C-73DF-44EE-8CE9-5A856F74A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9944453-39EF-4B60-A800-DA8922B4E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606-0570-4BB0-9063-7009D2F9A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756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ABB664-C418-445C-9862-CA5B1A023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EBE5182-94F1-447B-84D6-336B293DB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DD855FB-8D1F-4F78-8ADD-737CEFB1C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A231C91-478E-4C58-837F-E9B73D7D97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3F977A8-45AC-45E2-BAB1-762C759B7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D481542-99FD-49D9-8863-D4D00534C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A558-5789-40A1-A828-1C9154C05CE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50A31D4-F6A5-4CAA-9177-D74586AAE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970D883-891B-46D6-A212-A3E01ADF9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606-0570-4BB0-9063-7009D2F9A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266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1CDA61-BDD9-41BB-B430-7C8FA0227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782C417-4DDD-4AE7-A37D-D4D66869D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A558-5789-40A1-A828-1C9154C05CE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8CE7AAE-FB57-43BB-9D93-8DB109E89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2627E9E-6C15-4C49-A1D8-F12EBEF56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606-0570-4BB0-9063-7009D2F9A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729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A6273BD-7089-48A9-8C7C-1559BC6D8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A558-5789-40A1-A828-1C9154C05CE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83E64B2-9157-4274-A25C-03FF17D2B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1E4300B-FF2A-4D2A-82B6-62220E035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606-0570-4BB0-9063-7009D2F9A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989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2B873D-8AED-4B91-B8EE-FA52685ED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9C9FCF-585D-40A0-B253-7EEF631DA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21E7872-CE7D-4C10-AB91-1372E75DA6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07A2708-9968-4877-A655-1E8A744FD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A558-5789-40A1-A828-1C9154C05CE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B2DD106-C071-4C3D-A4B4-FB40C4B0B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49AAED-5115-4F55-A4BD-AD66BBB68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606-0570-4BB0-9063-7009D2F9A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466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B4212D-5853-4471-91CA-5F7F3A08D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E537807-53EA-4713-8E2C-5A23CBDFA6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24B6CC9-9705-4ED2-B8EF-469B7B4340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5CCA373-7091-4099-862C-D4E453546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A558-5789-40A1-A828-1C9154C05CE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23C64B-6B5B-4EB8-AA6A-D8693CABF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F2C42EF-8355-4D3A-8D46-8485A8E20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606-0570-4BB0-9063-7009D2F9A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83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06E510-F18E-412D-8E49-85C34FE21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12640AD-24D5-4AD5-BC2B-409A553A0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41D239-3DDF-4DAC-B094-A040DAFDEC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5A558-5789-40A1-A828-1C9154C05CE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0C1CF5-399F-4332-9BE0-9AE18A16EE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02F24F-E774-4104-8A14-3AEC6787A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5C606-0570-4BB0-9063-7009D2F9A0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51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A42F02-5EB6-4545-9F79-99735A79D3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397D63C-7BF6-488D-830A-FF741C1A8B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62B8D3F-DD7A-4E0B-9F93-00EFCBBD72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3234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Седова</dc:creator>
  <cp:lastModifiedBy>Екатерина Седова</cp:lastModifiedBy>
  <cp:revision>1</cp:revision>
  <dcterms:created xsi:type="dcterms:W3CDTF">2023-04-24T08:25:16Z</dcterms:created>
  <dcterms:modified xsi:type="dcterms:W3CDTF">2023-04-24T08:25:27Z</dcterms:modified>
</cp:coreProperties>
</file>