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868538-8F13-403A-8D7E-9F539DB62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AD94F8-B4F2-4993-B6A3-9AF89CB2E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95ADF2-067E-4743-815B-F4B7333B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78EC7F-E930-4F11-8487-010A0F3D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D8FA7F-E2D3-4787-BB05-83E43119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3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29B72-6D98-44E8-AA81-07C5D38C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7B4622-6087-4EAA-9069-103FDFBBB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FCC6C4-3AAE-4158-B653-0C395275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7E8380-492F-4CF0-9C48-FE8A4792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F1E6C3-0A70-4FE4-ACFC-BD304B9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52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68ED2F-6957-47C8-8ABE-4972E3742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E3C519-5DB7-4210-8A3C-8F1EF0E4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3DB54C-C266-4A24-BC65-08EA29E9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5402E-CC33-4747-9A81-1590B88CC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A4EE12-00EB-4A0D-A7AF-F8EF5465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89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654FA-23B4-4C10-825D-D8822D1B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0E5E16-EEDF-4C6D-B1E1-7544BCEB7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4948D-6451-498E-9346-A631B50E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2C39B4-851A-4FC6-BB34-879448CC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710F80-7CC3-4A20-A4E9-9D2EA294B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78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25A342-FE22-419A-A96E-D04C4306A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BF1DC9-8F5F-46F8-8A78-B3140F1FB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DA32B6-BFBA-449A-8D38-39ACF85C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774B0-6E38-4B4D-A287-192C0BA3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F6768-1C3A-4072-8C68-7D48FA85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17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D03D3-360C-4CBE-AC86-9B786A362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B8059C-9581-4C7A-816B-F7E70E72A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3659CA-8BA9-4121-8BA8-677D2B81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C03925-6DFE-49E7-811B-424B32D8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C99B0-36FA-4023-881A-41999802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9BA6D1-0D83-4731-B33D-7D0ED226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9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94384-493C-450B-89D7-2CCD9EACB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569471-1125-4240-A10D-A751F31AD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055ED6-9393-40F0-8340-531CCAED6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113E3AC-70EE-4E93-9702-89810A303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223149-EBC1-49F7-B7DB-842D1195D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5731AEC-CF74-43E6-8362-24A0D52E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5A10FAF-835F-44DC-BB92-B56E1A7C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3854FC-B910-40D5-B4F5-43AC15EC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28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28033-934F-45FD-AE7C-C93824FBA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DDFEC1-9978-40EF-8CBD-CD7D543D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A70E375-49FA-46DF-BA66-C891A12F3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E79A6B-948F-48F8-8D66-FD36A0B6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1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C5004E-7A1F-40E0-BE44-439D9217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03B33E-C64C-4AEF-AD98-C97F612E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4C2287-E741-41E8-9234-D16F1601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EB2DB-D00B-44C2-A01F-06BA395A9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AB3E28-D4C2-400D-8974-2E2279BF0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D6FC92-EC6A-4F02-BA98-417B5B6D0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7E92EF-AD9F-46D2-8B03-D17445DF8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EC3E92-CC9C-4EB5-80BD-7C05EEFF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CD0078-B5AC-41DE-8E0A-5F443842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3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2FC35C-3CC4-4C79-BA4A-523D8673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3AB2F82-A643-4663-8707-6C80CCD86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2F65E5-7DD7-460D-8173-C73E5F7DC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5EA076-E209-4C44-A835-E4C867EB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FE65A-0D76-40FD-9A34-7A5D9CCE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B9B297-744C-4AF6-AAF5-52C23116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48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C3DED-88CB-4B92-86BE-91EA63F56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011F0F-7D60-4FB4-B558-A79D90673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C9B8EF-C768-49F4-80FC-E7CECC47D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A501-CB05-4753-A41B-874BD1E02691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50E079-032C-4AC5-8463-E0EEA744A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B0473A-DC33-40CA-B13A-D42F816F0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F211-CD69-4DF7-B0DA-EF7C0DA21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8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0228A-37EF-44BD-ADAA-E296756147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FF4F06-B7E9-4E75-904E-C1A5449C93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AC3CAF-F68D-40CA-9886-B326E7B1C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87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2023-04-24T08:25:51Z</dcterms:created>
  <dcterms:modified xsi:type="dcterms:W3CDTF">2023-04-24T08:26:03Z</dcterms:modified>
</cp:coreProperties>
</file>