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67CA39-0CD4-47DF-9CEF-89B3198DEC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E39557-AB35-4C3F-85CC-E5E3C4460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EC5BC9-43F7-4DDB-9D1A-E940B3B0F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6199CD-990B-4C97-9662-60EEC83C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4C67D3-1401-4A28-8A23-3C0A09AC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01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C2C1C2-9DFA-4A1A-9508-A32FDBFB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CD891E-7A16-455D-B32B-4C091836A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A4546F-51C2-40DB-9159-C89CB32F8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22005D-8B26-4FA0-8CB5-44FCD42C3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EDCCEA-3981-4108-B09D-CC3E99706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7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E550801-F225-4EE4-A61B-CEDF12E67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14E6195-39F4-4E0C-99F1-990AEE094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02917A-FBC3-4B7C-9B36-EAA5774F4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DE6AA9-0B88-438E-8002-9AC950CD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5BC8D6-CD58-490F-9073-9F412D66D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06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1B8B15-A895-41BC-A02F-EB85B202D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97BC63-A7B4-4760-8850-4FDDA2378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BD757E-2EF1-4290-AACB-FDBA8973D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19F0B7-75E1-45A4-95C8-423793BC8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1FCC2A-CBC7-4B74-836D-31DDD156D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16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93E632-D952-4A43-9FA8-EF3E86936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FB10BA-280D-4332-82F6-2A11ED19A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9FB283-4E53-4038-9590-E99D7D61F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45FD6C-E38B-458D-80AB-7CEC5431B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5E61D5-9C4F-48F6-B223-116E3E900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84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771C0A-9CBE-4D00-A1EF-D243BC409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FBBE28-1FCC-464D-A2B5-D3EA12F3D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CC9BFA-F21B-4B0C-9BAF-F89F15B23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428565-3A26-4E3B-9FB7-1ECF919DF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506076-3C21-4CC3-BB6D-14FD3428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626241-EB8E-4378-9B19-69D856B99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77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672A0D-8B6A-4B06-B2B4-A87533920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FF18C5-643A-4AE1-93FC-D40D9BC25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F96FB8-26A1-4E66-8E9E-CA69FA9B4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A79DED9-63DF-451A-B160-A1B2510D29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C4DE48B-A6AA-42A3-8538-8508C3E30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FB08AE7-973E-4AAC-9C2E-993388E6C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32015E2-1E8D-4B98-8C86-59DB35FD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4EBE2FF-A004-4CFB-BF0D-A93F19E6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72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BB78F0-F1A7-4796-AB0E-DDE586F12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9416D7B-783B-4DB7-9F07-6989458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4CA0358-A706-4A22-BE9A-11B1337EE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94D119-CCAD-426D-8452-8A438076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AD20ABE-A57D-417F-82B9-97AD147BE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E2D8480-83DD-4DA9-A207-0F7E94017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56F11D-5F4A-4048-A102-28DDFF20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70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77420-D6DF-44E9-A66A-D3D4DBA8C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9F3C54-3876-4CB6-8DC8-4914AA031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054ED6-0F14-417F-A62C-0498E6B1F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A2DF49-BF2F-4314-8F1F-6A95583F0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B992C1-52AF-4DCC-94C6-6656E7B68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3CF88D-F3AA-4FFA-8C45-2A0F019AE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1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7EAB4-227A-4426-95BD-F439BCB1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AEA88E-D42A-45AC-AFA4-7C8D98652E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F28B2D-C953-4371-91AE-23D8DC5B1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B165F8-2E1D-4EDD-A79D-AFF82F98B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6A6E01-1F19-45F1-A223-FA983B8F8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D58252-22B1-4122-95F4-B4ADCA20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38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950B18-37F4-43EE-91C2-926422C0D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334033-5AEE-44B6-827E-D934ECB1E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3FFD9B-17F0-41E7-A6F6-9D0893BA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C85E7-C1E4-4F2A-966E-D9CD1514D0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FC11CD-FDE1-4AF1-B3C7-440FB841E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44013C-1914-46AC-975D-025689511E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DF3B2-ECA3-43D5-8377-F452962AD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68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92EC83-8840-4A03-A8A3-41F515DAB7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BD9EFD-95CD-4992-9D04-7B4A1ED22C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65BB4CD-BFC1-4F8F-BEEC-7D7812AA7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007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2023-04-24T08:27:02Z</dcterms:created>
  <dcterms:modified xsi:type="dcterms:W3CDTF">2023-04-24T08:27:14Z</dcterms:modified>
</cp:coreProperties>
</file>