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F6054F-842E-4A7A-8147-54A9AB016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7811E6A-0C51-4DF1-886F-35DB274BE1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F59FE6-B8AC-4425-8289-CC916555D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ACEE-ACE1-4562-BBF8-79DDEEC3969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D9E091-2076-4F40-AFC8-10AA9B7DD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C22516-C3E9-4A70-A26E-9ABA217A0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4321-70FD-4961-B9DF-320D5DECB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46C67-E82D-4AB3-99E2-00A5ED259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718D4B5-3209-4852-BA05-511C954D9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44053D-3284-46FB-839A-8926A7E9E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ACEE-ACE1-4562-BBF8-79DDEEC3969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DA6BC9-6171-4592-B32A-A8B81F98C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A6FD0C-9B7A-4EB8-B20D-7F1BFE54C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4321-70FD-4961-B9DF-320D5DECB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102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27535BE-BB58-4E35-A9F5-E6E99908A8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7EBBEEA-4ACE-4A2B-A268-A94B610B3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82FBFC-B4B6-468F-906F-88E9E251F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ACEE-ACE1-4562-BBF8-79DDEEC3969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4E5218-2BE1-4A2F-8524-180EE95A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9C45A9-42E8-4371-BA68-2DAD8FB78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4321-70FD-4961-B9DF-320D5DECB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33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0E5866-954B-4DB4-B6B4-298038BA0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379680-3709-402F-A8A0-41AB0EC3C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EDD203-5133-4C83-8AFD-35D2882DF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ACEE-ACE1-4562-BBF8-79DDEEC3969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6D5C6D-AFB9-4070-931F-5DEEA9538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97A02F-EA4E-4E40-AA03-1AEB9CE69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4321-70FD-4961-B9DF-320D5DECB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79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1FE621-A5EF-4D4B-B66A-E7E8A59A6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385457-CE02-4254-84AA-378AB86BF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AEE2D9-1B2E-4D99-8CB2-7845C258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ACEE-ACE1-4562-BBF8-79DDEEC3969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A5F630-6A5F-42F1-A7E2-90852EC8D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23DF10-C8AD-4220-8510-4757E77A9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4321-70FD-4961-B9DF-320D5DECB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504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54046C-EA7C-426C-ADE8-ABA6CA635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C78221-EB98-445F-AFFC-5F8D9873DC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F9EDE4-6315-43C6-A8C8-C813AE861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531E87-5203-4F04-8272-B13EAD3C7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ACEE-ACE1-4562-BBF8-79DDEEC3969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E920742-984A-4EC6-B94A-7109FE86C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0649D6-D353-40C4-BCCB-31D64E353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4321-70FD-4961-B9DF-320D5DECB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70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FF8077-CCD1-4CF5-843A-4533C7A12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4FF6DF-9F29-465B-8C38-F00FDB591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013400B-7515-4EC4-8218-8CBA5441C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C7B9D6D-5B53-49B8-AC98-260BFB921D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96C4A28-A247-4CEB-BA3A-DFFEEE35F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7DDE522-54E5-4213-996A-7F9F49E48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ACEE-ACE1-4562-BBF8-79DDEEC3969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05D0EB-4C6D-4160-9753-5823BBCF7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D91EEE9-7669-494E-B1A8-FD6CD9D27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4321-70FD-4961-B9DF-320D5DECB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800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5A2F7-E60A-4EB9-8384-7219D523E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E1224D9-9024-4E07-82D9-F9BC1BBC5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ACEE-ACE1-4562-BBF8-79DDEEC3969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9B7D40-34DF-452B-A3E8-644DE7ECB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CB9199-9E55-4143-B62C-A2E9C71C8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4321-70FD-4961-B9DF-320D5DECB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09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C3D60BE-5B05-407D-B4E0-9DC3B20B8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ACEE-ACE1-4562-BBF8-79DDEEC3969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4A6DDBA-B054-4E1E-B8AB-03CAD919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1A705E7-F655-46AB-B505-F6F6C5977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4321-70FD-4961-B9DF-320D5DECB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136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AD2BD5-ECC8-4BED-BE84-C8B23ED21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252B9D-5440-40E1-B984-6DF4E1B4D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5CF6378-E894-4552-9CD5-262EB8DAB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69456D-268A-46CE-B005-685A5C6B5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ACEE-ACE1-4562-BBF8-79DDEEC3969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65B89C-49E0-42C1-A58C-8AA457289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AABD38-7F95-4A4E-AD22-1EC2D3EBB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4321-70FD-4961-B9DF-320D5DECB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92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9FDF30-4AF0-4C39-AA4A-53EDB369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22B25ED-30CC-459D-A9FD-C7A3A18E1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1A2DBC-10F6-4388-A430-BBFCEAC52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FBD9C-52CC-4696-A71D-465854C61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9ACEE-ACE1-4562-BBF8-79DDEEC3969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111B35F-8567-4DA9-8A40-00E150E4B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A174DC-7650-4FF8-BAD0-5F38E1C3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4321-70FD-4961-B9DF-320D5DECB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53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16BBDB-313D-4258-99E9-172544BC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DC06DF3-2DE7-4EB2-8866-77812607A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D2E780-7942-4E42-B336-D33930AEBF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9ACEE-ACE1-4562-BBF8-79DDEEC3969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B75831-84AD-4B56-BBE0-3545BBB52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22F9A2-52EE-45A5-A423-BDF18C11C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C4321-70FD-4961-B9DF-320D5DECB1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67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E67DEA-FB86-44D2-8D6B-3665AE5AE9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925A1C0-DC16-42D7-99F8-62A5FFB769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2E61820-5A4F-482D-A105-73E86A809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9447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2023-06-26T06:24:44Z</dcterms:created>
  <dcterms:modified xsi:type="dcterms:W3CDTF">2023-06-26T06:25:09Z</dcterms:modified>
</cp:coreProperties>
</file>