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50812-5080-4D58-8347-9F0916786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5BE794-A29A-43C2-924F-E44A43B31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709F76-3A36-4AC1-BFAB-E61E101F6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231434-DAAF-4FE7-A304-F6C50C6B0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AE22D-3B66-4425-8101-0DE833E9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57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468D9C-FCCC-420A-9C5C-210FD95B6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88D118-558A-4EF8-AA8D-5A87F81AF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1EF7A-137B-491E-ADB8-C88C5CD5D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EF64A1-F2E1-4C52-B0F7-71BC6AA81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A91899-69F4-49CB-82C4-93BBF40A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4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8727ED-0977-4CDF-B83E-27C708F7B8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1D9FC4-4FE3-4024-892C-1917CEB33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80692F-F418-48CD-ABE7-FE2F4882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8C6E62-F6F6-4D75-8FF2-1B5FEB98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88EB00-3475-488B-91FB-037C1198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32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413314-918A-474A-B150-15990A9BD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D9F14C-88C7-4A07-822C-321AD1ABD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C4CE96-7425-44D1-8BF1-3AEAC748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1DD048-12D6-4A41-BF08-0DBCE3329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7A26B4-1A58-48ED-8D6B-34A750CC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3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7D6C2-3215-471C-A926-C356BAA5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08D963-C8A8-4F55-A1F5-81B685C0D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19C48F-4004-42F0-BD89-BFB9065B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084669-A72E-4188-A8F2-7024A146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AB3E30-983F-458D-8D5D-7161C2D4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20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D1030A-856C-4BCB-801E-F16D187B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083C33-A46E-47B4-92F4-B4A22FE14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5577DE-769B-4C98-8C2A-48277D841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831178-B081-4070-95B5-B2B475AB8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F53701-F53A-4EB5-90BE-A9579A1B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0581E3-C843-499C-A891-70E3D7B9F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56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3BC823-C3AA-4E7E-A0FB-248D1344C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5F41F7-89C6-42D1-8F28-B47CFBEBE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CD8775-70DF-4E2F-A2BF-047ABD136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22BC867-00BB-4E04-89F5-FC6BCE7F9F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D7B3F73-7FF9-403A-8559-11774B021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6569A1-24FD-4A99-9DE5-040B9BF4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EE098B8-0D1D-4A99-B436-8B3D1EB1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DD97BA-EAD9-4600-AA7F-74ECF12D8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07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53F8E-5D2C-40A0-BD98-891971182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D00022E-7BBB-4002-9D59-67E35CD9A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58F4C0-9464-47CB-A1DC-8ACF168CA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5ED48A-6213-4F67-813C-8DAE6B907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52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6D076A-16DD-4378-8E7E-492307BA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55F791-268B-4EF8-9064-90CCDE4CB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F1BF21-1714-45CC-AA3C-7FCCD564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FA565-36D1-42B9-97F6-F7A88018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E3960B-5C50-4E05-A56E-A7534179D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117631-DA30-4B5D-BD57-40DD348BD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2D107B-692A-42E3-8F7A-077D0B84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55A311-1C83-4B00-A055-0EA93C0B9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26E398-4401-4890-9F3F-E0B69B59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95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3D529-620D-4EE2-A378-DD58381E3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E8DE95-C0C2-4835-9D08-B797E9CE26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38DDA3-C2CC-48BD-9CFC-2A03D89CE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326CFF-D5A3-4578-837C-DBF20E0F3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DA0DCC-B149-4237-93CC-5DD04CEE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17CE6E-391E-452A-9CD1-FAFC19BF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32E797-0072-4560-8723-85F549D9D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8DC2A-407A-43EA-9CF5-EF588A7E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B011B2-822D-47A1-9EDA-4547CE1A1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D8EE9-CAC1-421E-A48B-44020F49C0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DAF68E-1C5B-4AA4-A276-827517DFC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FC4306-9440-429B-B633-64EDD5618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09705-7104-4C75-A9DC-B49158E60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18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E4F04D-8B44-498A-AE3C-10D2678E6B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B99532-7096-4DD8-9367-96D93277B3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DD4F33A-03CA-4525-A92C-C8DE25455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9401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2024-06-17T13:26:34Z</dcterms:created>
  <dcterms:modified xsi:type="dcterms:W3CDTF">2024-06-17T13:27:11Z</dcterms:modified>
</cp:coreProperties>
</file>