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FB694-3B35-4B10-9942-C8B275323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FCA851-829D-4EE7-BBCB-508F90FF5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EDFC97-0F1E-4C6A-A0E9-3101BC139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674BBF-79BC-4E1E-B29C-8D4FB3E50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7304B0-990A-412C-A01E-07DA2770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82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A312D-C067-43A1-9701-5B42F4A9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AAA06C8-8662-4241-B9E4-EC5DF708B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A7A230-1423-4569-A66F-3CD47274C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06C152-F43E-4457-8081-D73C20CF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60FDCD-9009-4B70-90A8-6AEFAEC09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72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652E497-BA8B-4907-998C-41F70304C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7E42ED-2C3F-4E96-BF60-36B530CCD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064BEF-B92C-4276-8ACD-7ED2B437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B65E6E-07AA-4D6A-AC39-3893EF9C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5AEEA-5CA6-400C-8203-89CF22356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5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B05C8-438F-4A3D-8911-5C91829CC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11E261-E684-41E7-BB3F-BDB26A02B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9E453F-D605-419F-B549-CC315863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DC1441-B962-4CB8-8BC3-DBC37A48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3FE9D7-B8D5-4663-85FE-88E4650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4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A05CD2-A55F-429A-946F-81851FBEC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9A9655-CD43-499A-AE31-4A96FA6FB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966CEA-C38B-49B2-9557-3450D5AD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92B046-F024-4E75-A5CB-A4599E29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85B61F-D5A1-46EC-A876-6F6751461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2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E9580A-45BF-4A68-8441-142D48515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9449A7-0960-4856-8402-BF883C0CB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8CA05C-AC4B-40CD-96E4-866E48EEF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00029A-021F-40FA-B2ED-22F3D705C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0867CC-9D88-47A6-B1FD-F96E9C36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8E474B-96F9-4224-B796-F687D6BB7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CC4935-989C-4923-83C5-FA46BA5F2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019797-88E1-4957-90ED-EC34F0EF3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299014-3D8A-4B52-AAE9-3CD46D913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11292A-949F-434E-BF29-149088638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67383CF-D6A4-41C8-AC4B-F63AA2ACCF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9139E7-0D14-4120-ABDF-CF07CB6D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9D6BBB-2A54-464D-8F94-A664AFDD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09EB475-EC84-4431-9726-030F6CA4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79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806B8-B6D2-4E3E-8D3C-AC32BE07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F568047-3108-4676-BAAD-44AFB6D15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3485EB-93DB-470E-905C-AABAC75F9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660D958-DBDA-4193-83AE-D3C94685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38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236FCAD-CCCE-40C1-A0DF-A96E49171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E864276-75CD-4D23-A38C-ADCF982B6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1CDB35-8D7F-4AF2-BC0C-23A06E3F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03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48C233-70E0-48A7-A162-C5C63A35B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4EC70-375A-4CE6-8B5C-B88EFA2CD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5BE10C-82F9-4A30-884A-CCC69015E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EA4E02-3562-41C7-AF54-5141730F8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0B40C3-F63E-4E22-B631-5E0916F3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5FC186-6B89-403B-9591-589C9729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24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C35AB-1084-46B3-8C63-E196FAB0D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191D9F-21C7-4AB4-9693-208BAA960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E6DBC2-377E-445D-AA01-05020518D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C7F50E-4CD6-45EB-83AB-EA6FCA3F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4984C1-B69B-43F7-B3EA-3B96ED7A7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CC12BE-2315-404C-9442-C704EA48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99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BB271-B866-402B-AE5D-2C510445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E8B239-067A-4124-A0CE-81CEC84F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7684DA-FA90-4B9B-B528-B2778D0FF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E02CF-2608-4524-B528-15066FB0ABD3}" type="datetimeFigureOut">
              <a:rPr lang="ru-RU" smtClean="0"/>
              <a:t>17.06.2024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6BDC25-0FF3-43EB-8B4C-E4F009E9E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95B307-1C04-4C25-9178-FF7AE302D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BF2B8-1BF0-4DB7-9038-B7C5EE3EC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31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834CB-F983-4105-92E6-91854AB210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DDF5E8-80C7-4F09-B467-F23412B34F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36B03C-1871-4D12-B4D4-8B86187E5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31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Седова</dc:creator>
  <cp:lastModifiedBy>Екатерина Седова</cp:lastModifiedBy>
  <cp:revision>1</cp:revision>
  <dcterms:created xsi:type="dcterms:W3CDTF">2024-06-17T13:34:07Z</dcterms:created>
  <dcterms:modified xsi:type="dcterms:W3CDTF">2024-06-17T13:34:26Z</dcterms:modified>
</cp:coreProperties>
</file>