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D11A33-B8D9-495D-96A0-53ED5B297A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A6FC283-0D59-459A-8A4C-64DA9C6A75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BAD18C-DBD0-4F8C-84C9-7243F4961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D0C2-E5D2-4BA4-B5C0-82DF09EF687F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2FEF48-8159-4C5F-8AB0-1A9D870F2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8592F3-C958-4079-A468-F8E085592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032E-1488-4F4C-90C3-B6B0ED3C2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8469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896D37-7F23-4727-BD65-9D093F00A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89FF70C-C312-4C06-A9C1-D95C3D5B4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A6DAC83-0450-4489-BBDE-282B9100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D0C2-E5D2-4BA4-B5C0-82DF09EF687F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186CC76-A9AC-420A-9F23-E59D9D25C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D6FE88-1E1C-469E-B733-955CEBAB3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032E-1488-4F4C-90C3-B6B0ED3C2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029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116DCE4-DBE6-4F92-8D7F-97939E8D93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4724EA-5161-4BB8-B992-F6DCC817FC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9EE8AF-5031-4D0D-872E-1ADFB4B3A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D0C2-E5D2-4BA4-B5C0-82DF09EF687F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854A78-3F09-4EB4-A434-761B145C6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6EA581-C07C-475A-8D2A-64D86BEC5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032E-1488-4F4C-90C3-B6B0ED3C2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51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7FD71C-F370-463E-8159-2C9EC7EE9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837374-0E13-4500-96F6-D2229F859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DE33CD-0F23-425A-B4D5-0331F6441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D0C2-E5D2-4BA4-B5C0-82DF09EF687F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8626E6E-BC85-4598-973F-11050A7ED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2E9E31-36CE-4920-913A-1C0CF2B4B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032E-1488-4F4C-90C3-B6B0ED3C2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4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F08889-C96C-415E-8C91-E4C50E4A6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687F35F-19E0-4190-9B76-19D4B8B27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9A671E-655B-46D3-9691-E9F8CF557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D0C2-E5D2-4BA4-B5C0-82DF09EF687F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C7F997-A9F8-4368-953F-4DE0F14A9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2452283-0B6E-48AB-93C1-668BC3E7F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032E-1488-4F4C-90C3-B6B0ED3C2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3748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5F8DCA-CAF3-4385-BCD7-C278879E89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12D0E1-C4D2-496E-B5F5-F26B7054DC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F10B232-A11C-4585-BB93-7F9C14AE04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E2BAD9-A5F5-4099-9F54-A776AEFCA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D0C2-E5D2-4BA4-B5C0-82DF09EF687F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F8F6FCF-8A0D-4981-9758-AE7D967F3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4E40C1F-7CE7-47AE-B7DB-B9D839310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032E-1488-4F4C-90C3-B6B0ED3C2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144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2DA084-0A44-4E1F-817E-ACA4884EC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2D64EE-5B32-49F7-9057-0CC9A6D541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52B1CDC-6BFD-4BA8-865B-281BFC1CAA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D29017E-46F1-480D-9D91-8061E95C7A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968DCFF-F6EA-4C0F-99EC-28DAF996A9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B3EE0A-90CF-40D9-A139-C562CDE9E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D0C2-E5D2-4BA4-B5C0-82DF09EF687F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A02A545-B864-46E0-97A3-7AE87D26E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1361450-0394-43C3-AD1B-1AE9CCC80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032E-1488-4F4C-90C3-B6B0ED3C2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8731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E50F88-C0D4-4959-9013-638FF9136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DBBA012-703E-4AD1-BE72-75A5520E5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D0C2-E5D2-4BA4-B5C0-82DF09EF687F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6B2543E-5198-44F8-A2A2-44E5282BD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FCBF5B6-A5AA-4B7B-9B5B-C77C71763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032E-1488-4F4C-90C3-B6B0ED3C2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5363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540293F-8498-4DCB-AF16-50814B514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D0C2-E5D2-4BA4-B5C0-82DF09EF687F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34F8A17-497C-49FC-AB77-5A7198DF4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F810F6-508B-4B4C-A516-9B557D5DA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032E-1488-4F4C-90C3-B6B0ED3C2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27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6C6520-6B71-4B7C-9CCF-4A5A87981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7ED222-D044-4A82-8D5A-6BA6E2616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744A8FA-FCC1-4674-86E9-8427456A7A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402414-A3B2-4874-A869-5608562FC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D0C2-E5D2-4BA4-B5C0-82DF09EF687F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EFD63A6-5524-4253-B39B-F754E4D40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9553532-A565-4D56-B89D-D5D18F1A6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032E-1488-4F4C-90C3-B6B0ED3C2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130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0D5B52-97ED-4D29-9FE3-E52E03783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5E74C42-6572-4632-A658-F6412DFCB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94795E-9189-44FF-884C-19E77C54B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FAD2A0F-3B3B-484E-B358-2119181A8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CD0C2-E5D2-4BA4-B5C0-82DF09EF687F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EACA1A-C73E-4D7D-A4F4-701D63A3F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2794FBD-F3B0-42C5-B29C-0258FAFCC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A032E-1488-4F4C-90C3-B6B0ED3C2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604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2B5A40-5678-402A-B1CF-BABAB7AAC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D0C7F4-5AD9-4D25-8605-DAC9CAE92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AF7426-B1DD-4973-9BC9-3847F0EA8F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CD0C2-E5D2-4BA4-B5C0-82DF09EF687F}" type="datetimeFigureOut">
              <a:rPr lang="ru-RU" smtClean="0"/>
              <a:t>17.06.2024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2E722BD-DBBB-46E3-BCBB-404557D32A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EF2205-F6E5-46CC-90BD-781425A884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A032E-1488-4F4C-90C3-B6B0ED3C2C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96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83745B-B254-433E-B34A-A1CC063CEA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23DB94-38CB-4B88-B5CE-2DBB0C085D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4059984-8292-4098-8C4F-676C25851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8652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2024-06-17T13:31:19Z</dcterms:created>
  <dcterms:modified xsi:type="dcterms:W3CDTF">2024-06-17T13:31:59Z</dcterms:modified>
</cp:coreProperties>
</file>