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3C779F-9B3F-44AD-A5C0-24B8169638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2126C55-E44D-426F-8449-0786496CD3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AD8A6B-F340-4A41-8BCD-3CCA4F1FE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7855-5B55-484C-9720-C9EC3C7BFC2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505E5A-C639-48AF-AD37-12E412240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35C556-5472-4FE0-AE01-3169ED462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2BD1-A3B8-4363-9846-9DDE648720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890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0E4313-4970-4E72-A6C5-91433C679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D999C9C-A77E-4FC5-8298-D1B49C924A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824425-946D-4D36-A187-028618AD1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7855-5B55-484C-9720-C9EC3C7BFC2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7D1377-4201-447E-8DFA-3B83DB52A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85569F-7801-4F84-90A5-608C165DD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2BD1-A3B8-4363-9846-9DDE648720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733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00FE5BC-D331-4885-90DD-718275D5B5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A25A50D-B097-4235-9761-742F3552F2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2A9500-881C-46EE-B4AE-06F080628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7855-5B55-484C-9720-C9EC3C7BFC2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F6232C-1BEB-41BB-9D91-14C4F4323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D0CA7A-8990-4E2E-88DD-BACC4615E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2BD1-A3B8-4363-9846-9DDE648720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172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BACFF2-26B9-4BF2-B7B7-EC6B1DDC2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00033A-563F-4CBA-9E41-178B13333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E65DF3-BB18-464B-9569-A4F3CCA9B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7855-5B55-484C-9720-C9EC3C7BFC2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EA3378-4C9E-42C3-A8A1-A2B5A617A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D83F77-DFDF-42B7-9303-3D54E68F0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2BD1-A3B8-4363-9846-9DDE648720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211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3C04B0-54F8-4221-AD1E-B3BB137AF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A9CBD6-A896-4B02-9455-0D481C2E83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DE4496-5470-4900-BF5F-869AD1204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7855-5B55-484C-9720-C9EC3C7BFC2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406D46-6B08-4329-881A-9BB9BDA15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25C754-F207-4266-B843-375624B15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2BD1-A3B8-4363-9846-9DDE648720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05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A48BF4-ABEE-41A7-A111-067178DD9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357DBC-D6E9-498E-9054-65AFD95901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E310623-F576-413B-A1C0-410AFA10D4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C3BD5B1-35B3-48B7-BBC2-B4ABF20C3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7855-5B55-484C-9720-C9EC3C7BFC2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2707561-0C90-41A5-BC76-CC3A491CA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97A655-0E62-41AE-A648-8B7BE30BE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2BD1-A3B8-4363-9846-9DDE648720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012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EB8D71-AC71-4A3E-A0B9-CAEC22D36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B9D9D81-29B1-42F6-933B-76A494EF5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02529DC-B0D9-4E04-A40E-FF0D43FE8D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80AAB5-1B6D-4C78-940A-507E0F88E6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2F6F3E2-068E-414E-B003-C3CAB7FF4A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7456714-7C02-4526-A8ED-70C1E34A7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7855-5B55-484C-9720-C9EC3C7BFC2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1144300-76B9-47A3-B23E-99C5F9972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0BD2743-80D8-480C-B6DC-37A33CC39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2BD1-A3B8-4363-9846-9DDE648720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345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2F5AFF-826B-48DC-A1EF-32A9A474E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C93F221-DA37-4742-8D3F-3ACF5DFC0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7855-5B55-484C-9720-C9EC3C7BFC2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1888591-FB4F-42F3-9E5A-A631DAA28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054B534-1DB1-4E3E-A4D6-FEA4C4693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2BD1-A3B8-4363-9846-9DDE648720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768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DDAA61E-AFED-4550-B7FF-B77B54DF6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7855-5B55-484C-9720-C9EC3C7BFC2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AE2C7CA-053C-4348-A886-E7FD89A75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7D05DF5-5E93-4F36-9B12-EF0BD63F8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2BD1-A3B8-4363-9846-9DDE648720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4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7DDB2C-7851-4CA3-BF08-60DFAC218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0FF3AA-263E-4D57-B84C-444563EBA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DADE580-AFD3-44AD-AE39-CD34EEA3CE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558C7FF-40A2-42E8-8254-A252EF70A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7855-5B55-484C-9720-C9EC3C7BFC2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4AFB68-3CA2-4065-AFCE-571F818A1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F63ACB9-8E92-4802-B687-D4ED1A251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2BD1-A3B8-4363-9846-9DDE648720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31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64F01C-D947-4044-9CE2-5DD59719E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3DBF056-E38E-4105-86CA-316CA0F675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A29874B-A4C1-4125-9E24-8BC1941405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26F47CA-6A74-4F0D-BCCF-42887CFF0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7855-5B55-484C-9720-C9EC3C7BFC2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BEAAB83-F0EF-4DCF-9544-BF49A80F2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6FB9CC-B7C2-480D-89F0-EFC741CB2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2BD1-A3B8-4363-9846-9DDE648720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17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D25566-AF1B-40DE-8BDE-0347EA13A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2A5359-CD98-4ADB-8569-77E9EE613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85AC2F-4CFB-40C8-8CC6-4E666C3528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07855-5B55-484C-9720-C9EC3C7BFC2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E9610F-60E1-4F70-B443-83F797932A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9755BA-6741-408A-8F3B-450CCF2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52BD1-A3B8-4363-9846-9DDE648720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42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62F930-5BB1-4D4D-A97A-5C55CBA580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7E7C687-7605-45F4-BD42-A52CBA5CE4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669A9D2-7377-48BD-88AF-42A1B6F885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4238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Седова</dc:creator>
  <cp:lastModifiedBy>Екатерина Седова</cp:lastModifiedBy>
  <cp:revision>1</cp:revision>
  <dcterms:created xsi:type="dcterms:W3CDTF">2024-06-17T13:32:45Z</dcterms:created>
  <dcterms:modified xsi:type="dcterms:W3CDTF">2024-06-17T13:33:12Z</dcterms:modified>
</cp:coreProperties>
</file>