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FADE35-1427-4A7A-9E5A-95D94260D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4FAE670-288A-4544-977B-9EDBB116D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231044-C42E-42BD-B408-F3312EC41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CD0B-A7EB-4AC9-BDC3-788B3C9567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80802F-084F-4343-A5CE-5CD713BB8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955071-B77C-4233-B10B-0C7B97417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C67B-071D-4FFB-911D-3B00911CE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446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D05A17-9750-44AE-8E9F-CF2F558C2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893A7C1-920B-4E2C-9922-FF3BB997C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6941E8-472D-458F-AA22-9695175B7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CD0B-A7EB-4AC9-BDC3-788B3C9567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326BB3-1E7D-4E1D-8E11-9E1B59486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D6869C4-2734-4AE0-9282-A417F8572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C67B-071D-4FFB-911D-3B00911CE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43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3F6DA6B-DAB2-4406-867D-7A8300D349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EC424CD-3B86-4A2D-9E53-7EA93E479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F6A021-3A9F-4F2F-91DA-39BF96B55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CD0B-A7EB-4AC9-BDC3-788B3C9567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855507-707D-4BDB-A370-B13DEE8E3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C34EDE-2F8E-42C7-8E07-0704A48C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C67B-071D-4FFB-911D-3B00911CE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37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13B86D-B9DE-4854-B159-32CD81A0C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182CA1-732E-4796-995D-DF549EF07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E6F96E8-83C2-4BAC-8E97-DCD57B7F6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CD0B-A7EB-4AC9-BDC3-788B3C9567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58B1B3-9499-4A5D-A8BD-D8B6E5A89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63074B-BCD9-4A9F-AB87-B833DE2FF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C67B-071D-4FFB-911D-3B00911CE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645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7BC6EB-B405-41B8-A7C6-E02E7E78E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627D967-C2B0-49CA-9DDC-0715B23A8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3E152A4-C0CC-4ACB-B786-A498ACB83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CD0B-A7EB-4AC9-BDC3-788B3C9567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B06294-9169-4F73-A329-F8826E781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FBE50B-B321-4BC6-B729-8C61EA2ED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C67B-071D-4FFB-911D-3B00911CE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66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30214B-ED3D-4C8B-A025-A9D7E6A4E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A62029-B36C-4B7C-A6FB-C88926A894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967588E-25AF-4D90-98E5-4B6E64D47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EB236A-F439-473C-8850-1FDF6174D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CD0B-A7EB-4AC9-BDC3-788B3C9567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B16AF3-FE6D-40FB-B631-F3AA7D126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2DC2EF9-2EA6-4A33-BC6B-9667B7B22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C67B-071D-4FFB-911D-3B00911CE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991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05E72C-76F0-4249-85F5-520553913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20D706E-1DCC-484D-9233-D49406CEB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60C716A-C2FF-4F1E-8FCE-F6E981F20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65C4771-F4B8-4B7B-9674-68846711A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9C340C5-66E3-4758-8283-46712E38CF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4BBDFBB-CCC7-4911-A9FA-337E6872F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CD0B-A7EB-4AC9-BDC3-788B3C9567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DD9DBF7-0725-449B-B264-82A6CF8E3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6EA35D5-7842-4ACF-8CDE-14E8C14F4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C67B-071D-4FFB-911D-3B00911CE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65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CA7C4C-5A24-41A3-98E2-915690F60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DCE0D8A-A306-41E5-81C4-9C9C09928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CD0B-A7EB-4AC9-BDC3-788B3C9567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AD02FA4-F052-4E0D-BAAD-9955FE8C2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65CDDFF-9D08-4184-B814-13913D813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C67B-071D-4FFB-911D-3B00911CE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414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1E7B53D-A3DC-40E4-8D0A-D7A7293A4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CD0B-A7EB-4AC9-BDC3-788B3C9567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B3C2E55-8D4F-4F34-A3F8-F152215AF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645A996-DC0D-4283-ADE8-1E0FA5A4B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C67B-071D-4FFB-911D-3B00911CE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29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5B5A05-A6FB-41E0-9DDB-82DFE94C8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E8AFAC-36CD-4D49-A5F4-5F4A40A03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1BFDA1-F043-4048-B909-870D9461C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B60D54-5630-4802-98A7-98002D4D3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CD0B-A7EB-4AC9-BDC3-788B3C9567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9BED32-C7A7-4175-B6BE-01EBBB694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F34A2B-BCC7-4517-9554-00720560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C67B-071D-4FFB-911D-3B00911CE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04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2F0D24-B8CA-4D7A-9766-CD8FD6DB0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D14B4AE-0CE8-40AF-B3B9-FAFEA14634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D45A915-1900-4D38-A5A1-2DF5FEB76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90B3B3B-F2C9-438B-B2D5-029141079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1CD0B-A7EB-4AC9-BDC3-788B3C9567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F12022F-CC4B-4758-9BD9-F42C0D0A1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96B6764-8971-4423-8A39-4C809E1DA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C67B-071D-4FFB-911D-3B00911CE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09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82AA-99CE-4A18-A5E6-9CB96A9AD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4F23249-A2A3-4943-8377-6FA431B35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33DF8D-5A93-4D8C-820B-AB817CDF8C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1CD0B-A7EB-4AC9-BDC3-788B3C9567DB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658096A-0F1C-4D1D-978B-04DB60379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F2D902-4F71-4A7A-AD2F-E28BA70974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3C67B-071D-4FFB-911D-3B00911CEB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1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D6BD65-00A0-4A2E-A046-348E831A28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C62D342-B075-46D8-A6C2-522BD4B93C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1B5CA1B-87A7-4279-9935-1BDD488AC9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1941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2024-06-17T13:28:33Z</dcterms:created>
  <dcterms:modified xsi:type="dcterms:W3CDTF">2024-06-17T13:28:53Z</dcterms:modified>
</cp:coreProperties>
</file>