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A8D298-9EE4-485C-99AD-33B6E1B334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AEB289F-4A07-4F62-A4A5-E7D3EB90FD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70A04C-0B46-4252-BF74-D355A33BD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FC95-3022-4B79-81F6-CA2A3F5F0D35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8717D1-F04E-4934-A83D-BDCEA78DD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D43896-B1D9-4E98-A20F-C548F05CB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83FE-75DE-4644-8371-DD7EDDDDC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62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05B935-5A75-4B81-8424-3A84F9047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92E3EEC-6E2D-4AB4-9786-DEA30745A0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71E34A-E0EF-4C7A-9445-EE4454C6A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FC95-3022-4B79-81F6-CA2A3F5F0D35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FD52E3-A4E1-4B9B-87D4-2369593AD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597B25-F96B-4D3E-A36C-CA84D1E8A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83FE-75DE-4644-8371-DD7EDDDDC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828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F763803-8411-45DD-8D3F-8DA7E1C2F1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F32EDE8-8109-4585-9137-2359D1B4A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C0D7BE-34FC-4E5E-843C-DC96F291F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FC95-3022-4B79-81F6-CA2A3F5F0D35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DC4119-3945-4487-BF7F-91EF8641F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070B39-7520-46D0-A2B4-8170A1167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83FE-75DE-4644-8371-DD7EDDDDC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171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FCC9EC-8A1E-4C37-A4BB-DA1661676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B76D54-EEA1-44F3-9437-3E2B5E935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06B2FD-C825-46C9-A905-B93DADB38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FC95-3022-4B79-81F6-CA2A3F5F0D35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2BD1BD-36E6-484E-A20B-889EE5C1B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6157CD-B037-4815-B79E-E0F6E0FEA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83FE-75DE-4644-8371-DD7EDDDDC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839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DB1BE-D70A-4A77-9F2D-6B53FF85A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EAE7211-AA23-429D-9F1D-FA2BA2A3C0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CCEB16-31BE-49A7-838C-079E41388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FC95-3022-4B79-81F6-CA2A3F5F0D35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CB7BFC-EF10-454A-9018-E8725346B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D79530-C808-49CF-A2C6-6BFA7A4A5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83FE-75DE-4644-8371-DD7EDDDDC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783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0ACACE-9A07-45A7-BD6F-9EB31758C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556C90-3FB2-4E81-8069-725DB965C1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CB6DC34-8804-48C4-A5F9-80CD6F6118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B5DD97D-307F-43E7-96A8-3330C81C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FC95-3022-4B79-81F6-CA2A3F5F0D35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30226FD-587A-4C94-95EC-6E19BBF85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B4A9D59-AC62-474B-A003-2B56AA211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83FE-75DE-4644-8371-DD7EDDDDC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170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8BCD60-68D6-4235-9BC1-67C1C02D7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0829D8B-6331-4FD2-BAFD-DF40021A6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9E94EA5-DE27-4A87-8197-32AB7DAD65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B2024E0-C3AF-4896-B61D-C659BFEAF8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7948122-29CE-4A83-88A3-3B84CBAA80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B376323-FEAE-42BB-839C-B66A0C125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FC95-3022-4B79-81F6-CA2A3F5F0D35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3F7D91E-5985-4FA8-95B4-AD335B9E6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4DFECD0-0EA9-430A-B64A-4A275DF84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83FE-75DE-4644-8371-DD7EDDDDC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167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5078D9-607F-4644-B320-5A0A0A1C8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39CC1A5-8BA0-4440-9A73-ADDEF882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FC95-3022-4B79-81F6-CA2A3F5F0D35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DCFACB5-1F46-4BAD-8393-6E53655D5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C3BB726-D7B7-4DC6-B079-A56F11F86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83FE-75DE-4644-8371-DD7EDDDDC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586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F660AAD-D924-4B18-BBA0-78F7D2567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FC95-3022-4B79-81F6-CA2A3F5F0D35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F0F9285-669C-4FC5-92F4-F81E9B363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DEA70A8-71A4-4B5A-8EF1-2DF5E4D62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83FE-75DE-4644-8371-DD7EDDDDC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591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9063F-60F7-4626-B05D-057C637D4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34CA73-3FBD-47E9-B18B-A22194669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6F3A569-D14B-4266-80B0-AE1ADDB785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753E8C-9303-4579-B90A-A01139E6C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FC95-3022-4B79-81F6-CA2A3F5F0D35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ADA027-B43A-4E75-8467-53BD76347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A7EA418-E5C2-4594-9B50-9FE76EC5D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83FE-75DE-4644-8371-DD7EDDDDC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733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9E3FED-37B3-4E77-B02F-AECF4A95A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BA48FB4-CCD5-4646-B459-D6500852E4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C4C4CC7-8C22-4B3B-BEB3-F78BE2023D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7814397-5BCA-4B77-A41C-62FF0A3AF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FC95-3022-4B79-81F6-CA2A3F5F0D35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19EBAB4-BD56-4369-8F9F-0861A63D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D6D4B96-BEAE-453F-94F6-1B938C004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83FE-75DE-4644-8371-DD7EDDDDC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335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8568D2-A5BB-4F0D-968C-17479AF5F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1527377-6547-481F-8B8F-C4E2A13EE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D8D44B-E9E3-4D43-950B-4F188418EE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DFC95-3022-4B79-81F6-CA2A3F5F0D35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C85AA0-6712-4BA8-A415-D8EFD98135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8FD7FD-47D6-47C9-A81E-81CB92B48C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E83FE-75DE-4644-8371-DD7EDDDDC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88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4C274A-5F72-4194-ADB0-B28C1A716E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8E9A85E-7F16-44B9-881E-1AF893F1FF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A890798-45A3-4A79-B9F3-F290762AC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3038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0514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Седова</dc:creator>
  <cp:lastModifiedBy>Екатерина Седова</cp:lastModifiedBy>
  <cp:revision>2</cp:revision>
  <dcterms:created xsi:type="dcterms:W3CDTF">2024-10-14T13:44:54Z</dcterms:created>
  <dcterms:modified xsi:type="dcterms:W3CDTF">2024-10-14T13:52:10Z</dcterms:modified>
</cp:coreProperties>
</file>