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3973FFA-0166-40BE-90E3-4215FF04787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2B09E0F0-DCD6-4984-9D3D-C8158D393C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62CFC73-B811-4B4A-9DB0-DCE1EC91D6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CD6-498E-42CA-8091-9C5AF2038B7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3CB6F3-1C99-47A7-8F06-854BE4EDC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61322AE-7968-40B6-BD6D-D96CA07D6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4DD0-A991-4B08-9FBB-57AB1C2D6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0949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C03B85-469C-4587-AFDF-E7B86A68D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6A825FA-6204-422A-902F-8A117D71284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610F3E5-9067-4EAF-AADD-BBF6AC0A8B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CD6-498E-42CA-8091-9C5AF2038B7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36D91E6-2514-49CD-A882-8F66D4C86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07FDFC-6EEB-4227-A7D4-69EC903827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4DD0-A991-4B08-9FBB-57AB1C2D6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843757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926ADAA3-1F01-4BBC-88F4-10A41F277A1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353DAD1-EF56-4DFA-A758-9C1AA527CC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7CE2E57-2341-4325-AA1A-107207F9FD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CD6-498E-42CA-8091-9C5AF2038B7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6AF8116-E868-4DB3-BBBC-DFF9A78BF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1DC79CBB-85BB-428B-9935-538A56B737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4DD0-A991-4B08-9FBB-57AB1C2D6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399391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C03E82-0DD8-4F8F-ACEF-C69A0951E8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42AC70-9BF4-466B-A510-09DF8A23E7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8AF978B-E02D-4A01-8AD2-806CCFD2C2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CD6-498E-42CA-8091-9C5AF2038B7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C066C56-B10D-4919-A7BD-C7A1E06E2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55462CB-7ED3-476A-8277-BA26B2D352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4DD0-A991-4B08-9FBB-57AB1C2D6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078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AD98E6E-524A-430E-8D18-164227BBD9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1BB19749-1639-4600-899E-C6C88EE82A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109C4C9-A820-47B0-9892-4E7464D70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CD6-498E-42CA-8091-9C5AF2038B7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D28C03D-87D1-4070-8976-52F29D5C7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02BD3EF-6A99-4586-B62F-3F891C598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4DD0-A991-4B08-9FBB-57AB1C2D6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15398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02247F-1F9C-4362-8B16-73E6860B0E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DFFF65E-DD4A-4A66-A712-08A9C6228A9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E332D45-A78C-4A58-B496-25A63F1824A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137CE34-6C5D-4557-AA73-2D506D59B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CD6-498E-42CA-8091-9C5AF2038B7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A6D4E16-5E78-42F9-84B2-C660714B26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EE5B93C-7141-4F58-A95A-136D04419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4DD0-A991-4B08-9FBB-57AB1C2D6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512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4CF4223-3A6A-4DB0-92E5-E47642C18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C12ED89-BCDE-4736-A7BC-38CBEE430B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112B985-D508-46D9-9648-940BE5ED5E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F385D722-992A-4AB1-A95A-5BE936CC85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839D09DC-A70E-41F5-9531-48882F9D0F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F3E90BD5-5413-46DB-84D7-57F0AD5B26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CD6-498E-42CA-8091-9C5AF2038B7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7E741987-F807-4D64-8770-EA1A917037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EF257F1-A6B4-4DD1-BC6C-9E5FC06B5D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4DD0-A991-4B08-9FBB-57AB1C2D6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5810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307DA1E-DBBC-4497-B8C0-36CA8CE410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AAC72623-E3A5-4172-85DC-6C88A1828C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CD6-498E-42CA-8091-9C5AF2038B7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8D331E3C-C941-4D7E-8BAC-BF831E626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FC82D0D-512B-4E6E-B43E-675154E4C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4DD0-A991-4B08-9FBB-57AB1C2D6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616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F0F1947-6B06-4234-B730-E6916D6105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CD6-498E-42CA-8091-9C5AF2038B7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C966124F-9E9F-4A0F-A900-BF73D7909B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84D21612-E6DE-4852-B183-CF4AE6F86C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4DD0-A991-4B08-9FBB-57AB1C2D6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17861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BB846EB-857A-44A9-8106-15437CF03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961E102-BDD5-4F16-8B96-19AC947E9D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6FFC747-3096-4ED8-B1CA-10D12F5081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A5913F16-A8DF-4980-86FC-6B0196FB35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CD6-498E-42CA-8091-9C5AF2038B7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B563BD0-E811-4313-9112-E1AC64D760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87EF30-7955-4836-B5F1-FE56945A4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4DD0-A991-4B08-9FBB-57AB1C2D6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3748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5AA3FB-27CF-413E-91DC-5C8BF24442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16BE77C9-B760-4BD8-9E7C-86F0F527EF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0F879DA9-CA16-4E6C-A57B-309D7F0D0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8788376-1C42-4526-A57B-7C4033E4CA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EBDCD6-498E-42CA-8091-9C5AF2038B7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1C63D777-8AB5-4758-9E6E-C284B5807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B3F47B-CB01-44A9-A751-1A795AC916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014DD0-A991-4B08-9FBB-57AB1C2D6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1348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471179-B1A5-4C64-A99F-015AEA4DA0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75D76672-4876-4B4D-A96F-74FF90CA8B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9A1281-9164-4F2E-89DE-917E0B144E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BDCD6-498E-42CA-8091-9C5AF2038B7C}" type="datetimeFigureOut">
              <a:rPr lang="ru-RU" smtClean="0"/>
              <a:t>15.10.2024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63A2704-4028-4D1D-9D42-4BD1B754F0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AAF6849-E02B-4985-B1FC-36BF38D8988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014DD0-A991-4B08-9FBB-57AB1C2D6CF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8721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DEDE18F-11EF-45E7-BAD1-FBF567A482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F0198462-5C9C-4EEE-B981-82F5461F1A4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5C94D1D-71CA-4E9B-9A9F-848C649B77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884746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Широкоэкранный</PresentationFormat>
  <Paragraphs>0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Екатерина Седова</dc:creator>
  <cp:lastModifiedBy>Екатерина Седова</cp:lastModifiedBy>
  <cp:revision>1</cp:revision>
  <dcterms:created xsi:type="dcterms:W3CDTF">2024-10-15T12:54:20Z</dcterms:created>
  <dcterms:modified xsi:type="dcterms:W3CDTF">2024-10-15T12:54:36Z</dcterms:modified>
</cp:coreProperties>
</file>