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973FFA-0166-40BE-90E3-4215FF0478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09E0F0-DCD6-4984-9D3D-C8158D393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2CFC73-B811-4B4A-9DB0-DCE1EC91D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DCD6-498E-42CA-8091-9C5AF2038B7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3CB6F3-1C99-47A7-8F06-854BE4EDC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322AE-7968-40B6-BD6D-D96CA07D6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4DD0-A991-4B08-9FBB-57AB1C2D6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9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C03B85-469C-4587-AFDF-E7B86A68D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A825FA-6204-422A-902F-8A117D712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10F3E5-9067-4EAF-AADD-BBF6AC0A8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DCD6-498E-42CA-8091-9C5AF2038B7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6D91E6-2514-49CD-A882-8F66D4C86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07FDFC-6EEB-4227-A7D4-69EC9038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4DD0-A991-4B08-9FBB-57AB1C2D6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37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26ADAA3-1F01-4BBC-88F4-10A41F277A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353DAD1-EF56-4DFA-A758-9C1AA527C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CE2E57-2341-4325-AA1A-107207F9F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DCD6-498E-42CA-8091-9C5AF2038B7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AF8116-E868-4DB3-BBBC-DFF9A78BF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C79CBB-85BB-428B-9935-538A56B73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4DD0-A991-4B08-9FBB-57AB1C2D6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93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C03E82-0DD8-4F8F-ACEF-C69A0951E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42AC70-9BF4-466B-A510-09DF8A23E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AF978B-E02D-4A01-8AD2-806CCFD2C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DCD6-498E-42CA-8091-9C5AF2038B7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066C56-B10D-4919-A7BD-C7A1E06E2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5462CB-7ED3-476A-8277-BA26B2D35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4DD0-A991-4B08-9FBB-57AB1C2D6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7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D98E6E-524A-430E-8D18-164227BBD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B19749-1639-4600-899E-C6C88EE82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09C4C9-A820-47B0-9892-4E7464D70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DCD6-498E-42CA-8091-9C5AF2038B7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28C03D-87D1-4070-8976-52F29D5C7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2BD3EF-6A99-4586-B62F-3F891C598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4DD0-A991-4B08-9FBB-57AB1C2D6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539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02247F-1F9C-4362-8B16-73E6860B0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FFF65E-DD4A-4A66-A712-08A9C6228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332D45-A78C-4A58-B496-25A63F182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37CE34-6C5D-4557-AA73-2D506D59B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DCD6-498E-42CA-8091-9C5AF2038B7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6D4E16-5E78-42F9-84B2-C660714B2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E5B93C-7141-4F58-A95A-136D04419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4DD0-A991-4B08-9FBB-57AB1C2D6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1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CF4223-3A6A-4DB0-92E5-E47642C18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12ED89-BCDE-4736-A7BC-38CBEE430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12B985-D508-46D9-9648-940BE5ED5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385D722-992A-4AB1-A95A-5BE936CC85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39D09DC-A70E-41F5-9531-48882F9D0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3E90BD5-5413-46DB-84D7-57F0AD5B2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DCD6-498E-42CA-8091-9C5AF2038B7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E741987-F807-4D64-8770-EA1A91703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EF257F1-A6B4-4DD1-BC6C-9E5FC06B5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4DD0-A991-4B08-9FBB-57AB1C2D6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81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07DA1E-DBBC-4497-B8C0-36CA8CE41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AC72623-E3A5-4172-85DC-6C88A1828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DCD6-498E-42CA-8091-9C5AF2038B7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331E3C-C941-4D7E-8BAC-BF831E626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C82D0D-512B-4E6E-B43E-675154E4C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4DD0-A991-4B08-9FBB-57AB1C2D6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16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F0F1947-6B06-4234-B730-E6916D610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DCD6-498E-42CA-8091-9C5AF2038B7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966124F-9E9F-4A0F-A900-BF73D7909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4D21612-E6DE-4852-B183-CF4AE6F86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4DD0-A991-4B08-9FBB-57AB1C2D6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8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B846EB-857A-44A9-8106-15437CF03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61E102-BDD5-4F16-8B96-19AC947E9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6FFC747-3096-4ED8-B1CA-10D12F508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913F16-A8DF-4980-86FC-6B0196FB3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DCD6-498E-42CA-8091-9C5AF2038B7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563BD0-E811-4313-9112-E1AC64D76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87EF30-7955-4836-B5F1-FE56945A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4DD0-A991-4B08-9FBB-57AB1C2D6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37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5AA3FB-27CF-413E-91DC-5C8BF2444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6BE77C9-B760-4BD8-9E7C-86F0F527EF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879DA9-CA16-4E6C-A57B-309D7F0D0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788376-1C42-4526-A57B-7C4033E4C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DCD6-498E-42CA-8091-9C5AF2038B7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63D777-8AB5-4758-9E6E-C284B5807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B3F47B-CB01-44A9-A751-1A795AC91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4DD0-A991-4B08-9FBB-57AB1C2D6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34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471179-B1A5-4C64-A99F-015AEA4DA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D76672-4876-4B4D-A96F-74FF90CA8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9A1281-9164-4F2E-89DE-917E0B144E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BDCD6-498E-42CA-8091-9C5AF2038B7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3A2704-4028-4D1D-9D42-4BD1B754F0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AF6849-E02B-4985-B1FC-36BF38D898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14DD0-A991-4B08-9FBB-57AB1C2D6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72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EDE18F-11EF-45E7-BAD1-FBF567A482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0198462-5C9C-4EEE-B981-82F5461F1A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C94D1D-71CA-4E9B-9A9F-848C649B7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8474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Седова</dc:creator>
  <cp:lastModifiedBy>Екатерина Седова</cp:lastModifiedBy>
  <cp:revision>1</cp:revision>
  <dcterms:created xsi:type="dcterms:W3CDTF">2024-10-15T12:54:20Z</dcterms:created>
  <dcterms:modified xsi:type="dcterms:W3CDTF">2024-10-15T12:54:36Z</dcterms:modified>
</cp:coreProperties>
</file>