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091185-999C-4B89-9A76-4863254248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239293A-AEBA-41D7-9287-324656BCC0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371F06-FD02-42BE-8E52-EAAC2B6E5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6D50-F508-4BAD-B1E6-74B43ABA08F5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5293F07-F1E3-43A9-8ADF-7D59E58A0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EA69ED-EB69-41D4-8C49-386101198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EC52-1D86-4CD0-AC54-C74F71CE6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923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E561EA-53C2-4AD9-815B-DBAE27143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E6755B-DE6A-4012-B681-730FE4E5E5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F1A5CE-F0A5-4881-8266-999C910B9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6D50-F508-4BAD-B1E6-74B43ABA08F5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FBA2C98-3099-4255-AF32-0F05E752F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3411DA-1E0A-4954-BF85-43E5A4D09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EC52-1D86-4CD0-AC54-C74F71CE6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188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25814CF-7939-4FD4-823C-A9D5AF0687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C80D293-C1D4-4FA7-A748-0A37794F9D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A03E57-5650-4A1A-AC49-6C3834242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6D50-F508-4BAD-B1E6-74B43ABA08F5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8E4E162-7552-41AB-8EB8-8F616E2C6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9A95B2-8BAC-4667-BE16-8B3A1840B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EC52-1D86-4CD0-AC54-C74F71CE6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889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DFF265-4E3A-4396-B759-FF7637FE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A14B5F-9917-4A44-98AB-B4026FBF6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A5CE8-F050-46C2-8566-FDA4119D9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6D50-F508-4BAD-B1E6-74B43ABA08F5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CC97AA-06BD-43B2-A488-983C6422B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5E1AFC-CA7B-414D-8CA0-7AB911D51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EC52-1D86-4CD0-AC54-C74F71CE6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93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C3322F-C662-414F-99B8-065BBC8E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D1D00FC-E6F1-4716-9B1B-A401654ECA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CB8514-C183-41C2-BE2D-00585FB91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6D50-F508-4BAD-B1E6-74B43ABA08F5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BC930B-E42C-4D92-A9E5-28FE2F880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EA13AE-07E2-4A60-B008-9003CD1B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EC52-1D86-4CD0-AC54-C74F71CE6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603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CB7240-FDE7-4CD0-9643-2F671E0EE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32497D-6CB2-4FD5-9201-AECEC5CCC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E75AB50-D26E-4597-88E8-95ED917CE3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6DC8FAA-3469-4390-ACF3-45F93D531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6D50-F508-4BAD-B1E6-74B43ABA08F5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75CE439-7EE3-4B57-B950-EFD8DBD18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969BF78-F715-4B8C-8758-5BD9F5687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EC52-1D86-4CD0-AC54-C74F71CE6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940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C8FB86-6AEE-49E9-83D3-81E361DD9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92C0F6B-0C02-46BD-A8C9-31665BE628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4DED55D-C0C5-4515-BECC-08554DA27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1F663BE-3353-46DE-9611-ADDF256FB6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02ABE91-4181-4ACB-8DC0-E7F7076D08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3318FFE-04C0-4895-89AD-E27170AF2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6D50-F508-4BAD-B1E6-74B43ABA08F5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53DF711-7BFB-4C96-9276-D1036F5BB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55DD472-187E-4B43-9C37-2B91C3CA8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EC52-1D86-4CD0-AC54-C74F71CE6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112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5D52B-DCCA-47D6-9575-C62F67FB1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223F131-BFD2-4594-9E7D-7E17052B5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6D50-F508-4BAD-B1E6-74B43ABA08F5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4D22590-A816-4A03-AA3D-8664B9CAC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CBFA137-5E5A-4B47-8519-CA1021856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EC52-1D86-4CD0-AC54-C74F71CE6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383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E5DD0BC-3F2F-441A-9B58-ED742DEE6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6D50-F508-4BAD-B1E6-74B43ABA08F5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1050ABF-8EA6-4552-8EF2-D9D8E90C9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77D977D-7548-486B-8403-D24A0BCCC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EC52-1D86-4CD0-AC54-C74F71CE6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822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DC3EB3-00F3-43C7-B515-0C30A64A2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C27BC7C-A17B-4BCD-AC61-B8A9842BC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0EC1514-17FE-44B8-A579-1D954468EB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259BE57-982F-41E3-AFF2-0FBA1286D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6D50-F508-4BAD-B1E6-74B43ABA08F5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6B0E834-ABE2-49D3-9184-7580F205A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FF2353-B282-40E8-8C26-CC4032D6E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EC52-1D86-4CD0-AC54-C74F71CE6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485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3636EB-909F-46EA-8695-C790358FA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5D01135-4A79-4D2F-B0B3-733B3DB36F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0165E62-75C4-482F-B8A5-89DFAAD073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55A56B7-A6D8-4099-A07C-1F5023D92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6D50-F508-4BAD-B1E6-74B43ABA08F5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6F3CB49-5FAC-42C5-9C50-999BEA77C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7B754C-C54C-4878-B3E6-170FF09D6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EC52-1D86-4CD0-AC54-C74F71CE6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8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F644DC-B89A-46E0-8969-B34277577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D7BDD8E-BC53-4E40-ACE3-0E8C089C8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F80642-FE35-4D86-82F3-68224F842E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26D50-F508-4BAD-B1E6-74B43ABA08F5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3AC09E-4F33-4EDD-8ED6-1B3C60160D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0A58B2-0113-4B6E-862E-31DF04DA6C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EEC52-1D86-4CD0-AC54-C74F71CE62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279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8C490D-0659-41DB-A9BC-9E57935048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7C55F42-EE89-4DFF-86F0-D2E127B049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ADBF236-73B4-4DBB-8041-8BD4E86515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9552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Седова</dc:creator>
  <cp:lastModifiedBy>Екатерина Седова</cp:lastModifiedBy>
  <cp:revision>1</cp:revision>
  <dcterms:created xsi:type="dcterms:W3CDTF">2024-10-15T12:47:08Z</dcterms:created>
  <dcterms:modified xsi:type="dcterms:W3CDTF">2024-10-15T12:47:32Z</dcterms:modified>
</cp:coreProperties>
</file>