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8EDAE-14F0-4E25-9301-6E4012EDB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7D62F2-60A0-421B-9A40-BBEFCE32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FF3694-DEAD-4CDE-BD2C-B2084BFA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D3CC9-E927-4B3E-96EC-815B5E2A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EB0B06-25D6-43FD-A854-CA518018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2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2AAB0-9149-4380-8978-27166DD8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4C4101-D213-4C00-BB99-D137E92A3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03F14C-527D-4636-AADE-C2FFF763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BAB149-1CC7-45F1-A5C2-B9DE3EB4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89881-E041-46C1-B423-78DE79BE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3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E59AA8-39D7-44A1-9F76-414FB805E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7A02F2-8B4A-41D9-8FCB-EF4AF10C0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476804-E1E8-4015-9E4E-0D94B7D4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3CCDF-3546-4931-997E-C80603EE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664098-AAFD-47C7-8626-DE9F8F59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58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72148-C127-4C13-8CF2-B079396C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A488F-5974-4FD7-9310-031F7B7B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D751AA-69F8-4B81-B28F-841E4F51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A7FE8C-769F-4F19-A2D8-9854A256A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DFB693-5469-4670-854F-0E51244B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9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B0AA-04C6-421B-A419-FECCB884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91C4C9-CCC7-4D5E-9A3E-C2400878D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7E170-58A7-4C25-9E02-B5A613E2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681B7-1F2A-4681-BB72-F8E62C8C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974DDF-8030-4237-9C8B-837BE846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0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6C68E-1D59-4366-84ED-BB4EB537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55E89-9CD6-45E1-B55B-1A492FBC4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F58B89-07C7-495F-97DE-939BEB184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CDFA24-46AE-4CE2-B4D5-C742BD6D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B70FEC-B38D-45B4-93CD-FF64B24C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EC3CD8-0D06-412F-8573-540EA34C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8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49E1B-867C-478B-BB71-FC492FB1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BBD5E7-8BF0-4A00-A8A5-DE3C3CA1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6CB9E8-8D90-4328-9E7B-7E57AB408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7BE2C1-D01A-44EC-9DF6-AF541A228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036DCF-009C-4D98-A41A-52AE787BD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D71391-5A63-4FE1-865C-9A89EE16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5663C8-AC29-4B9E-B4B3-7F9E8825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DCA9BD2-BC0A-474B-99CD-A419B442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1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75B1C-011C-4FDD-AA9A-5BA8B028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303FEB-4344-4F4A-90E2-B0458FA9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E58939-6D92-44FA-8FFE-5D97767C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627830-1A71-4C41-AC91-060C827F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4058A9-E759-41D8-8A42-068EDD3D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89AFDD-F547-4BFF-B0D3-1022E598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CB4645-1294-494D-A480-5CE3746A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99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E8DCD-7645-4ABD-AE73-59D99546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0BAF65-0DB8-4F02-A89F-6E56C795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E28FA6-A185-47C2-8BE4-483942FCD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FF0540-6821-458B-BE31-63741A01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1DC197-B845-4078-B7E8-ECD42BB1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7BAA1D-7B5F-414F-91B7-9E288F1C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2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4BAAD-DB5A-4B59-BBB7-CB9EBE28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2CE1CE-17D8-48E6-A859-79ED86600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15A96C-F5B5-496B-99B3-47D9D00E3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0E4B1C-8C38-4432-9BBF-A544CF5F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696463-AB12-4687-8F30-EFC86CEE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2C5991-A58A-4817-BD91-1092488B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1103-6346-49E5-AE3C-641A2804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15FD43-D5B7-49B7-B4E0-877E80510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495054-0221-47D1-BC94-6F382A65B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24362-DCF7-4C7B-B805-02AAF842BF9D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87255D-4AB3-4B22-9CC7-25230BE71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EBD3CE-23CA-4214-A381-71BAEA53E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7BCA-6A42-4369-9BD4-951DAE551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8BE3F-DE96-4F6C-993A-183029D73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8AD6F8-5702-4D82-A4AE-F430CB09C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E27CC5-82C4-40B3-A73A-4960254FE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39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2024-12-20T13:40:37Z</dcterms:created>
  <dcterms:modified xsi:type="dcterms:W3CDTF">2024-12-20T13:41:06Z</dcterms:modified>
</cp:coreProperties>
</file>