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D8EDAE-14F0-4E25-9301-6E4012EDB6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E7D62F2-60A0-421B-9A40-BBEFCE322D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9FF3694-DEAD-4CDE-BD2C-B2084BFA7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24362-DCF7-4C7B-B805-02AAF842BF9D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2AD3CC9-E927-4B3E-96EC-815B5E2A3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EB0B06-25D6-43FD-A854-CA518018B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77BCA-6A42-4369-9BD4-951DAE551C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2326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A2AAB0-9149-4380-8978-27166DD80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24C4101-D213-4C00-BB99-D137E92A37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E03F14C-527D-4636-AADE-C2FFF7639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24362-DCF7-4C7B-B805-02AAF842BF9D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7BAB149-1CC7-45F1-A5C2-B9DE3EB46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7689881-E041-46C1-B423-78DE79BE3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77BCA-6A42-4369-9BD4-951DAE551C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53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9E59AA8-39D7-44A1-9F76-414FB805EB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A7A02F2-8B4A-41D9-8FCB-EF4AF10C05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B476804-E1E8-4015-9E4E-0D94B7D40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24362-DCF7-4C7B-B805-02AAF842BF9D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C3CCDF-3546-4931-997E-C80603EE7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6664098-AAFD-47C7-8626-DE9F8F59D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77BCA-6A42-4369-9BD4-951DAE551C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7582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272148-C127-4C13-8CF2-B079396CC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CA488F-5974-4FD7-9310-031F7B7B6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3D751AA-69F8-4B81-B28F-841E4F514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24362-DCF7-4C7B-B805-02AAF842BF9D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A7FE8C-769F-4F19-A2D8-9854A256A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5DFB693-5469-4670-854F-0E51244B0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77BCA-6A42-4369-9BD4-951DAE551C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4693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98B0AA-04C6-421B-A419-FECCB8843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691C4C9-CCC7-4D5E-9A3E-C2400878D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F97E170-58A7-4C25-9E02-B5A613E23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24362-DCF7-4C7B-B805-02AAF842BF9D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A2681B7-1F2A-4681-BB72-F8E62C8CA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5974DDF-8030-4237-9C8B-837BE8461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77BCA-6A42-4369-9BD4-951DAE551C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303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16C68E-1D59-4366-84ED-BB4EB537B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C755E89-9CD6-45E1-B55B-1A492FBC46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2F58B89-07C7-495F-97DE-939BEB1847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1CDFA24-46AE-4CE2-B4D5-C742BD6D8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24362-DCF7-4C7B-B805-02AAF842BF9D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CB70FEC-B38D-45B4-93CD-FF64B24C6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CEC3CD8-0D06-412F-8573-540EA34CA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77BCA-6A42-4369-9BD4-951DAE551C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082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949E1B-867C-478B-BB71-FC492FB19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3BBD5E7-8BF0-4A00-A8A5-DE3C3CA122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F6CB9E8-8D90-4328-9E7B-7E57AB408E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67BE2C1-D01A-44EC-9DF6-AF541A2285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6036DCF-009C-4D98-A41A-52AE787BDC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5D71391-5A63-4FE1-865C-9A89EE16D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24362-DCF7-4C7B-B805-02AAF842BF9D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55663C8-AC29-4B9E-B4B3-7F9E88250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DCA9BD2-BC0A-474B-99CD-A419B442C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77BCA-6A42-4369-9BD4-951DAE551C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216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075B1C-011C-4FDD-AA9A-5BA8B028C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2303FEB-4344-4F4A-90E2-B0458FA98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24362-DCF7-4C7B-B805-02AAF842BF9D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FE58939-6D92-44FA-8FFE-5D97767C4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D627830-1A71-4C41-AC91-060C827F4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77BCA-6A42-4369-9BD4-951DAE551C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837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A4058A9-E759-41D8-8A42-068EDD3DA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24362-DCF7-4C7B-B805-02AAF842BF9D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889AFDD-F547-4BFF-B0D3-1022E598F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1CB4645-1294-494D-A480-5CE3746A1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77BCA-6A42-4369-9BD4-951DAE551C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999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CE8DCD-7645-4ABD-AE73-59D99546A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0BAF65-0DB8-4F02-A89F-6E56C795B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2E28FA6-A185-47C2-8BE4-483942FCD1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5FF0540-6821-458B-BE31-63741A018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24362-DCF7-4C7B-B805-02AAF842BF9D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21DC197-B845-4078-B7E8-ECD42BB1A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F7BAA1D-7B5F-414F-91B7-9E288F1CF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77BCA-6A42-4369-9BD4-951DAE551C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927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14BAAD-DB5A-4B59-BBB7-CB9EBE281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C2CE1CE-17D8-48E6-A859-79ED86600B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815A96C-F5B5-496B-99B3-47D9D00E30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D0E4B1C-8C38-4432-9BBF-A544CF5FF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24362-DCF7-4C7B-B805-02AAF842BF9D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A696463-AB12-4687-8F30-EFC86CEE6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62C5991-A58A-4817-BD91-1092488B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77BCA-6A42-4369-9BD4-951DAE551C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74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CE1103-6346-49E5-AE3C-641A28040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415FD43-D5B7-49B7-B4E0-877E80510C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9495054-0221-47D1-BC94-6F382A65B7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24362-DCF7-4C7B-B805-02AAF842BF9D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387255D-4AB3-4B22-9CC7-25230BE716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EBD3CE-23CA-4214-A381-71BAEA53EA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77BCA-6A42-4369-9BD4-951DAE551C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077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18BE3F-DE96-4F6C-993A-183029D737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28AD6F8-5702-4D82-A4AE-F430CB09CB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5E27CC5-82C4-40B3-A73A-4960254FE0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3394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 Седова</dc:creator>
  <cp:lastModifiedBy>Екатерина Седова</cp:lastModifiedBy>
  <cp:revision>1</cp:revision>
  <dcterms:created xsi:type="dcterms:W3CDTF">2024-12-20T13:40:37Z</dcterms:created>
  <dcterms:modified xsi:type="dcterms:W3CDTF">2024-12-20T13:41:06Z</dcterms:modified>
</cp:coreProperties>
</file>