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CA43D-8B80-4277-86F8-1ABC81750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5759A8-7997-4F8F-A543-1C800F75D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C3D4BA-D2EA-42D1-8BA9-7A17C211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7B32EC-A776-460C-8C6B-C931FFA1D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2583D-9A84-4A88-896C-85B205A4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9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E9662-5EF2-45B4-819D-CCFC9A14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E57F7E-1FA7-47F2-B618-DDDC0154C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6EB9D5-BCF8-48CE-9971-A2781C7F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C8D7C2-4ACC-4BF6-97EA-18441217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62BBBF-0BD4-434B-8304-759947F5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5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E81B6E-CCAD-4436-8818-3E5E6C7707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367C1F-AA10-41F7-8D06-288DEFEE4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CD209A-D5AC-467E-BEDB-44B9B700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19172E-7B86-478F-933A-695E9BCE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5796FD-AC57-4944-8F65-3FEBE84E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78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9992A-C3C9-4E83-B938-75EFFE5C9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DC331C-C8E3-4029-8DF9-BA6628384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23289D-14FA-4961-A036-9549A74C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1C53FB-A06F-4463-807D-D5F0519D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CB086-F616-4577-ADA3-1012A0D8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8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891AB-7005-45C2-B2B7-E3C20E8F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F34B09-0704-48C5-A7CE-CCBA08969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22507D-D869-4FFF-A30F-51B1DFC4F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8801F5-D91F-41CE-B631-CB793445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A983D6-59DD-45BF-A0E1-C26565C4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0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DDB67-E8B8-4FD0-AC0A-C0A866C5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34BA74-56AA-4267-BD28-725C11CBA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090098-A839-4D9C-AC42-D8FC743B3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F4A959-5660-4BD0-B6C1-848015AC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AFF9EB-F6AB-40A6-9990-C6A2922C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AA0E9A-27A8-40E3-AEFA-3D576E72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B42B24-00E4-4795-9766-A44677E06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01D704-A0CA-4D01-9852-D9A02FF89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05A054-929E-48F9-B6E3-6587F23B8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0CA1D1-0AD3-4772-A5D0-A76FD77FF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B663DC-E591-4EFF-BD20-D3C644F20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2F16FB-D06C-4B85-A857-C90046CD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0B3BC6-1390-4520-98A9-BECAE618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FCDCCB-C517-4A2A-BBDF-C5DDDBAC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1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F648F-9134-48F6-9823-BC0AA8BB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245580-A340-4CA8-8D30-6809BCB14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CA13EEC-F43C-494A-8B7F-0F8E6E52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825E7B9-66F1-4F64-8CF0-BCEB37F8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8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682682-98DF-47A9-807B-9A683F80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0EDE87-7495-424B-9A5F-25D25E82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82AFDA-62EA-4333-BB5B-1383B7D2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32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4D418-6852-4AED-B4B4-2A2A4BB30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65C5E0-0307-4B0E-9520-1568896ED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1A508B-E388-4580-8CF3-96A8DE45C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B0EFD6-2830-46AB-A898-AAFEF1E5E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A4922B-119C-49D5-87E5-8D90FF0F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E72569-D59F-479A-BB76-81B50A65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24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39A7F-A453-4092-9DBD-90863BB9F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EF4C7DB-532E-4638-9834-9EBBBA6D5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5ECA9E-7CCF-420E-B1F9-6E4EC9865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464AD3-4C46-4AAC-9C92-772C96A4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276B90-65DF-446D-861F-11CB65AC1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FF7F70-1601-4A33-9380-D09E298F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2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8DCDD-C3DB-4D12-9549-525479B88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A73CA4-E182-4384-8B68-88FEEBBEE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8A6FE9-3AA8-4FE1-9F4A-5F948BACD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C3FE-A1D2-4831-8D66-312D7DE8C21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2670A7-613F-4D23-B815-CA833F628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EB4F9C-58AE-4A30-B159-52E50C281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CE3B-DCF1-4642-A0CD-827CACCB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3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46F2E-0077-49FA-B155-F259C8BC9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E993E9-E88C-4EA6-B585-A03A4B919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F8DE32-9C4E-4F1D-9A33-612A25E90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23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2024-12-20T13:41:43Z</dcterms:created>
  <dcterms:modified xsi:type="dcterms:W3CDTF">2024-12-20T13:41:58Z</dcterms:modified>
</cp:coreProperties>
</file>